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8" r:id="rId2"/>
    <p:sldId id="256" r:id="rId3"/>
    <p:sldId id="259" r:id="rId4"/>
    <p:sldId id="260" r:id="rId5"/>
    <p:sldId id="261" r:id="rId6"/>
    <p:sldId id="262" r:id="rId7"/>
    <p:sldId id="263" r:id="rId8"/>
    <p:sldId id="264" r:id="rId9"/>
    <p:sldId id="265"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64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F8AC9C-00C5-4545-9166-6A318B95156D}" type="datetimeFigureOut">
              <a:rPr lang="en-US" smtClean="0"/>
              <a:t>8/15/2024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C14709-E43D-4624-8C44-98BA9251D178}" type="slidenum">
              <a:rPr lang="en-US" smtClean="0"/>
              <a:t>‹#›</a:t>
            </a:fld>
            <a:endParaRPr lang="en-US"/>
          </a:p>
        </p:txBody>
      </p:sp>
    </p:spTree>
    <p:extLst>
      <p:ext uri="{BB962C8B-B14F-4D97-AF65-F5344CB8AC3E}">
        <p14:creationId xmlns:p14="http://schemas.microsoft.com/office/powerpoint/2010/main" val="3293266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www.facebook.com/SlidesManiaSM/" TargetMode="External"/><Relationship Id="rId7" Type="http://schemas.openxmlformats.org/officeDocument/2006/relationships/hyperlink" Target="https://www.pinterest.com/slidesmania/" TargetMode="External"/><Relationship Id="rId2" Type="http://schemas.openxmlformats.org/officeDocument/2006/relationships/hyperlink" Target="https://slidesmania.com/questions-powerpoint-google-slides/can-i-use-these-templates/" TargetMode="External"/><Relationship Id="rId1" Type="http://schemas.openxmlformats.org/officeDocument/2006/relationships/slideMaster" Target="../slideMasters/slideMaster1.xml"/><Relationship Id="rId6" Type="http://schemas.openxmlformats.org/officeDocument/2006/relationships/image" Target="../media/image2.png"/><Relationship Id="rId11" Type="http://schemas.openxmlformats.org/officeDocument/2006/relationships/image" Target="../media/image5.png"/><Relationship Id="rId5" Type="http://schemas.openxmlformats.org/officeDocument/2006/relationships/hyperlink" Target="https://twitter.com/SlidesManiaSM/" TargetMode="External"/><Relationship Id="rId10" Type="http://schemas.openxmlformats.org/officeDocument/2006/relationships/image" Target="../media/image4.png"/><Relationship Id="rId4" Type="http://schemas.openxmlformats.org/officeDocument/2006/relationships/image" Target="../media/image1.png"/><Relationship Id="rId9" Type="http://schemas.openxmlformats.org/officeDocument/2006/relationships/hyperlink" Target="https://www.instagram.com/slidesmania/"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Just title">
  <p:cSld name="Just title">
    <p:spTree>
      <p:nvGrpSpPr>
        <p:cNvPr id="1" name="Shape 69"/>
        <p:cNvGrpSpPr/>
        <p:nvPr/>
      </p:nvGrpSpPr>
      <p:grpSpPr>
        <a:xfrm>
          <a:off x="0" y="0"/>
          <a:ext cx="0" cy="0"/>
          <a:chOff x="0" y="0"/>
          <a:chExt cx="0" cy="0"/>
        </a:xfrm>
      </p:grpSpPr>
      <p:sp>
        <p:nvSpPr>
          <p:cNvPr id="70" name="Google Shape;70;p3"/>
          <p:cNvSpPr txBox="1">
            <a:spLocks noGrp="1"/>
          </p:cNvSpPr>
          <p:nvPr>
            <p:ph type="title"/>
          </p:nvPr>
        </p:nvSpPr>
        <p:spPr>
          <a:xfrm>
            <a:off x="415650" y="421105"/>
            <a:ext cx="11360700" cy="12306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5000"/>
              <a:buNone/>
              <a:defRPr sz="5000"/>
            </a:lvl1pPr>
            <a:lvl2pPr lvl="1" algn="ctr" rtl="0">
              <a:spcBef>
                <a:spcPts val="0"/>
              </a:spcBef>
              <a:spcAft>
                <a:spcPts val="0"/>
              </a:spcAft>
              <a:buSzPts val="7000"/>
              <a:buNone/>
              <a:defRPr sz="7000"/>
            </a:lvl2pPr>
            <a:lvl3pPr lvl="2" algn="ctr" rtl="0">
              <a:spcBef>
                <a:spcPts val="0"/>
              </a:spcBef>
              <a:spcAft>
                <a:spcPts val="0"/>
              </a:spcAft>
              <a:buSzPts val="7000"/>
              <a:buNone/>
              <a:defRPr sz="7000"/>
            </a:lvl3pPr>
            <a:lvl4pPr lvl="3" algn="ctr" rtl="0">
              <a:spcBef>
                <a:spcPts val="0"/>
              </a:spcBef>
              <a:spcAft>
                <a:spcPts val="0"/>
              </a:spcAft>
              <a:buSzPts val="7000"/>
              <a:buNone/>
              <a:defRPr sz="7000"/>
            </a:lvl4pPr>
            <a:lvl5pPr lvl="4" algn="ctr" rtl="0">
              <a:spcBef>
                <a:spcPts val="0"/>
              </a:spcBef>
              <a:spcAft>
                <a:spcPts val="0"/>
              </a:spcAft>
              <a:buSzPts val="7000"/>
              <a:buNone/>
              <a:defRPr sz="7000"/>
            </a:lvl5pPr>
            <a:lvl6pPr lvl="5" algn="ctr" rtl="0">
              <a:spcBef>
                <a:spcPts val="0"/>
              </a:spcBef>
              <a:spcAft>
                <a:spcPts val="0"/>
              </a:spcAft>
              <a:buSzPts val="7000"/>
              <a:buNone/>
              <a:defRPr sz="7000"/>
            </a:lvl6pPr>
            <a:lvl7pPr lvl="6" algn="ctr" rtl="0">
              <a:spcBef>
                <a:spcPts val="0"/>
              </a:spcBef>
              <a:spcAft>
                <a:spcPts val="0"/>
              </a:spcAft>
              <a:buSzPts val="7000"/>
              <a:buNone/>
              <a:defRPr sz="7000"/>
            </a:lvl7pPr>
            <a:lvl8pPr lvl="7" algn="ctr" rtl="0">
              <a:spcBef>
                <a:spcPts val="0"/>
              </a:spcBef>
              <a:spcAft>
                <a:spcPts val="0"/>
              </a:spcAft>
              <a:buSzPts val="7000"/>
              <a:buNone/>
              <a:defRPr sz="7000"/>
            </a:lvl8pPr>
            <a:lvl9pPr lvl="8" algn="ctr" rtl="0">
              <a:spcBef>
                <a:spcPts val="0"/>
              </a:spcBef>
              <a:spcAft>
                <a:spcPts val="0"/>
              </a:spcAft>
              <a:buSzPts val="7000"/>
              <a:buNone/>
              <a:defRPr sz="7000"/>
            </a:lvl9pPr>
          </a:lstStyle>
          <a:p>
            <a:endParaRPr/>
          </a:p>
        </p:txBody>
      </p:sp>
    </p:spTree>
    <p:extLst>
      <p:ext uri="{BB962C8B-B14F-4D97-AF65-F5344CB8AC3E}">
        <p14:creationId xmlns:p14="http://schemas.microsoft.com/office/powerpoint/2010/main" val="2468998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008 Team">
  <p:cSld name="008 Team">
    <p:spTree>
      <p:nvGrpSpPr>
        <p:cNvPr id="1" name="Shape 365"/>
        <p:cNvGrpSpPr/>
        <p:nvPr/>
      </p:nvGrpSpPr>
      <p:grpSpPr>
        <a:xfrm>
          <a:off x="0" y="0"/>
          <a:ext cx="0" cy="0"/>
          <a:chOff x="0" y="0"/>
          <a:chExt cx="0" cy="0"/>
        </a:xfrm>
      </p:grpSpPr>
      <p:sp>
        <p:nvSpPr>
          <p:cNvPr id="366" name="Google Shape;366;p12"/>
          <p:cNvSpPr txBox="1">
            <a:spLocks noGrp="1"/>
          </p:cNvSpPr>
          <p:nvPr>
            <p:ph type="subTitle" idx="1"/>
          </p:nvPr>
        </p:nvSpPr>
        <p:spPr>
          <a:xfrm>
            <a:off x="1189052" y="4020675"/>
            <a:ext cx="26589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367" name="Google Shape;367;p12"/>
          <p:cNvSpPr txBox="1">
            <a:spLocks noGrp="1"/>
          </p:cNvSpPr>
          <p:nvPr>
            <p:ph type="subTitle" idx="2"/>
          </p:nvPr>
        </p:nvSpPr>
        <p:spPr>
          <a:xfrm>
            <a:off x="4713302" y="4020675"/>
            <a:ext cx="26589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368" name="Google Shape;368;p12"/>
          <p:cNvSpPr txBox="1">
            <a:spLocks noGrp="1"/>
          </p:cNvSpPr>
          <p:nvPr>
            <p:ph type="subTitle" idx="3"/>
          </p:nvPr>
        </p:nvSpPr>
        <p:spPr>
          <a:xfrm>
            <a:off x="8237552" y="4020675"/>
            <a:ext cx="26586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369" name="Google Shape;369;p12"/>
          <p:cNvSpPr txBox="1">
            <a:spLocks noGrp="1"/>
          </p:cNvSpPr>
          <p:nvPr>
            <p:ph type="title"/>
          </p:nvPr>
        </p:nvSpPr>
        <p:spPr>
          <a:xfrm>
            <a:off x="1189050" y="669575"/>
            <a:ext cx="9707400" cy="7635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370" name="Google Shape;370;p12"/>
          <p:cNvSpPr txBox="1">
            <a:spLocks noGrp="1"/>
          </p:cNvSpPr>
          <p:nvPr>
            <p:ph type="body" idx="4"/>
          </p:nvPr>
        </p:nvSpPr>
        <p:spPr>
          <a:xfrm>
            <a:off x="1189050" y="4458625"/>
            <a:ext cx="2658900" cy="925200"/>
          </a:xfrm>
          <a:prstGeom prst="rect">
            <a:avLst/>
          </a:prstGeom>
        </p:spPr>
        <p:txBody>
          <a:bodyPr spcFirstLastPara="1" wrap="square" lIns="121900" tIns="121900" rIns="121900" bIns="121900" anchor="t" anchorCtr="0">
            <a:noAutofit/>
          </a:bodyPr>
          <a:lstStyle>
            <a:lvl1pPr marL="457200" lvl="0" indent="-336550" rtl="0">
              <a:spcBef>
                <a:spcPts val="0"/>
              </a:spcBef>
              <a:spcAft>
                <a:spcPts val="0"/>
              </a:spcAft>
              <a:buSzPts val="1700"/>
              <a:buChar char="●"/>
              <a:defRPr sz="1700"/>
            </a:lvl1pPr>
            <a:lvl2pPr marL="914400" lvl="1" indent="-336550" rtl="0">
              <a:spcBef>
                <a:spcPts val="2100"/>
              </a:spcBef>
              <a:spcAft>
                <a:spcPts val="0"/>
              </a:spcAft>
              <a:buSzPts val="1700"/>
              <a:buChar char="○"/>
              <a:defRPr sz="1700"/>
            </a:lvl2pPr>
            <a:lvl3pPr marL="1371600" lvl="2" indent="-336550" rtl="0">
              <a:spcBef>
                <a:spcPts val="2100"/>
              </a:spcBef>
              <a:spcAft>
                <a:spcPts val="0"/>
              </a:spcAft>
              <a:buSzPts val="1700"/>
              <a:buChar char="■"/>
              <a:defRPr sz="1700"/>
            </a:lvl3pPr>
            <a:lvl4pPr marL="1828800" lvl="3" indent="-336550" rtl="0">
              <a:spcBef>
                <a:spcPts val="2100"/>
              </a:spcBef>
              <a:spcAft>
                <a:spcPts val="0"/>
              </a:spcAft>
              <a:buSzPts val="1700"/>
              <a:buChar char="●"/>
              <a:defRPr sz="1700"/>
            </a:lvl4pPr>
            <a:lvl5pPr marL="2286000" lvl="4" indent="-336550" rtl="0">
              <a:spcBef>
                <a:spcPts val="2100"/>
              </a:spcBef>
              <a:spcAft>
                <a:spcPts val="0"/>
              </a:spcAft>
              <a:buSzPts val="1700"/>
              <a:buChar char="○"/>
              <a:defRPr sz="1700"/>
            </a:lvl5pPr>
            <a:lvl6pPr marL="2743200" lvl="5" indent="-336550" rtl="0">
              <a:spcBef>
                <a:spcPts val="2100"/>
              </a:spcBef>
              <a:spcAft>
                <a:spcPts val="0"/>
              </a:spcAft>
              <a:buSzPts val="1700"/>
              <a:buChar char="■"/>
              <a:defRPr sz="1700"/>
            </a:lvl6pPr>
            <a:lvl7pPr marL="3200400" lvl="6" indent="-336550" rtl="0">
              <a:spcBef>
                <a:spcPts val="2100"/>
              </a:spcBef>
              <a:spcAft>
                <a:spcPts val="0"/>
              </a:spcAft>
              <a:buSzPts val="1700"/>
              <a:buChar char="●"/>
              <a:defRPr sz="1700"/>
            </a:lvl7pPr>
            <a:lvl8pPr marL="3657600" lvl="7" indent="-336550" rtl="0">
              <a:spcBef>
                <a:spcPts val="2100"/>
              </a:spcBef>
              <a:spcAft>
                <a:spcPts val="0"/>
              </a:spcAft>
              <a:buSzPts val="1700"/>
              <a:buChar char="○"/>
              <a:defRPr sz="1700"/>
            </a:lvl8pPr>
            <a:lvl9pPr marL="4114800" lvl="8" indent="-336550" rtl="0">
              <a:spcBef>
                <a:spcPts val="2100"/>
              </a:spcBef>
              <a:spcAft>
                <a:spcPts val="2100"/>
              </a:spcAft>
              <a:buSzPts val="1700"/>
              <a:buChar char="■"/>
              <a:defRPr sz="1700"/>
            </a:lvl9pPr>
          </a:lstStyle>
          <a:p>
            <a:endParaRPr/>
          </a:p>
        </p:txBody>
      </p:sp>
      <p:sp>
        <p:nvSpPr>
          <p:cNvPr id="371" name="Google Shape;371;p12"/>
          <p:cNvSpPr txBox="1">
            <a:spLocks noGrp="1"/>
          </p:cNvSpPr>
          <p:nvPr>
            <p:ph type="body" idx="5"/>
          </p:nvPr>
        </p:nvSpPr>
        <p:spPr>
          <a:xfrm>
            <a:off x="4713300" y="4447196"/>
            <a:ext cx="2658900" cy="923400"/>
          </a:xfrm>
          <a:prstGeom prst="rect">
            <a:avLst/>
          </a:prstGeom>
        </p:spPr>
        <p:txBody>
          <a:bodyPr spcFirstLastPara="1" wrap="square" lIns="121900" tIns="121900" rIns="121900" bIns="121900" anchor="t" anchorCtr="0">
            <a:noAutofit/>
          </a:bodyPr>
          <a:lstStyle>
            <a:lvl1pPr marL="457200" lvl="0" indent="-336550" rtl="0">
              <a:spcBef>
                <a:spcPts val="0"/>
              </a:spcBef>
              <a:spcAft>
                <a:spcPts val="0"/>
              </a:spcAft>
              <a:buSzPts val="1700"/>
              <a:buChar char="●"/>
              <a:defRPr sz="1700"/>
            </a:lvl1pPr>
            <a:lvl2pPr marL="914400" lvl="1" indent="-336550" rtl="0">
              <a:spcBef>
                <a:spcPts val="2100"/>
              </a:spcBef>
              <a:spcAft>
                <a:spcPts val="0"/>
              </a:spcAft>
              <a:buSzPts val="1700"/>
              <a:buChar char="○"/>
              <a:defRPr sz="1700"/>
            </a:lvl2pPr>
            <a:lvl3pPr marL="1371600" lvl="2" indent="-336550" rtl="0">
              <a:spcBef>
                <a:spcPts val="2100"/>
              </a:spcBef>
              <a:spcAft>
                <a:spcPts val="0"/>
              </a:spcAft>
              <a:buSzPts val="1700"/>
              <a:buChar char="■"/>
              <a:defRPr sz="1700"/>
            </a:lvl3pPr>
            <a:lvl4pPr marL="1828800" lvl="3" indent="-336550" rtl="0">
              <a:spcBef>
                <a:spcPts val="2100"/>
              </a:spcBef>
              <a:spcAft>
                <a:spcPts val="0"/>
              </a:spcAft>
              <a:buSzPts val="1700"/>
              <a:buChar char="●"/>
              <a:defRPr sz="1700"/>
            </a:lvl4pPr>
            <a:lvl5pPr marL="2286000" lvl="4" indent="-336550" rtl="0">
              <a:spcBef>
                <a:spcPts val="2100"/>
              </a:spcBef>
              <a:spcAft>
                <a:spcPts val="0"/>
              </a:spcAft>
              <a:buSzPts val="1700"/>
              <a:buChar char="○"/>
              <a:defRPr sz="1700"/>
            </a:lvl5pPr>
            <a:lvl6pPr marL="2743200" lvl="5" indent="-336550" rtl="0">
              <a:spcBef>
                <a:spcPts val="2100"/>
              </a:spcBef>
              <a:spcAft>
                <a:spcPts val="0"/>
              </a:spcAft>
              <a:buSzPts val="1700"/>
              <a:buChar char="■"/>
              <a:defRPr sz="1700"/>
            </a:lvl6pPr>
            <a:lvl7pPr marL="3200400" lvl="6" indent="-336550" rtl="0">
              <a:spcBef>
                <a:spcPts val="2100"/>
              </a:spcBef>
              <a:spcAft>
                <a:spcPts val="0"/>
              </a:spcAft>
              <a:buSzPts val="1700"/>
              <a:buChar char="●"/>
              <a:defRPr sz="1700"/>
            </a:lvl7pPr>
            <a:lvl8pPr marL="3657600" lvl="7" indent="-336550" rtl="0">
              <a:spcBef>
                <a:spcPts val="2100"/>
              </a:spcBef>
              <a:spcAft>
                <a:spcPts val="0"/>
              </a:spcAft>
              <a:buSzPts val="1700"/>
              <a:buChar char="○"/>
              <a:defRPr sz="1700"/>
            </a:lvl8pPr>
            <a:lvl9pPr marL="4114800" lvl="8" indent="-336550" rtl="0">
              <a:spcBef>
                <a:spcPts val="2100"/>
              </a:spcBef>
              <a:spcAft>
                <a:spcPts val="2100"/>
              </a:spcAft>
              <a:buSzPts val="1700"/>
              <a:buChar char="■"/>
              <a:defRPr sz="1700"/>
            </a:lvl9pPr>
          </a:lstStyle>
          <a:p>
            <a:endParaRPr/>
          </a:p>
        </p:txBody>
      </p:sp>
      <p:sp>
        <p:nvSpPr>
          <p:cNvPr id="372" name="Google Shape;372;p12"/>
          <p:cNvSpPr txBox="1">
            <a:spLocks noGrp="1"/>
          </p:cNvSpPr>
          <p:nvPr>
            <p:ph type="body" idx="6"/>
          </p:nvPr>
        </p:nvSpPr>
        <p:spPr>
          <a:xfrm>
            <a:off x="8237550" y="4433967"/>
            <a:ext cx="2658900" cy="923400"/>
          </a:xfrm>
          <a:prstGeom prst="rect">
            <a:avLst/>
          </a:prstGeom>
        </p:spPr>
        <p:txBody>
          <a:bodyPr spcFirstLastPara="1" wrap="square" lIns="121900" tIns="121900" rIns="121900" bIns="121900" anchor="t" anchorCtr="0">
            <a:noAutofit/>
          </a:bodyPr>
          <a:lstStyle>
            <a:lvl1pPr marL="457200" lvl="0" indent="-336550" rtl="0">
              <a:spcBef>
                <a:spcPts val="0"/>
              </a:spcBef>
              <a:spcAft>
                <a:spcPts val="0"/>
              </a:spcAft>
              <a:buSzPts val="1700"/>
              <a:buChar char="●"/>
              <a:defRPr sz="1700"/>
            </a:lvl1pPr>
            <a:lvl2pPr marL="914400" lvl="1" indent="-336550" rtl="0">
              <a:spcBef>
                <a:spcPts val="2100"/>
              </a:spcBef>
              <a:spcAft>
                <a:spcPts val="0"/>
              </a:spcAft>
              <a:buSzPts val="1700"/>
              <a:buChar char="○"/>
              <a:defRPr sz="1700"/>
            </a:lvl2pPr>
            <a:lvl3pPr marL="1371600" lvl="2" indent="-336550" rtl="0">
              <a:spcBef>
                <a:spcPts val="2100"/>
              </a:spcBef>
              <a:spcAft>
                <a:spcPts val="0"/>
              </a:spcAft>
              <a:buSzPts val="1700"/>
              <a:buChar char="■"/>
              <a:defRPr sz="1700"/>
            </a:lvl3pPr>
            <a:lvl4pPr marL="1828800" lvl="3" indent="-336550" rtl="0">
              <a:spcBef>
                <a:spcPts val="2100"/>
              </a:spcBef>
              <a:spcAft>
                <a:spcPts val="0"/>
              </a:spcAft>
              <a:buSzPts val="1700"/>
              <a:buChar char="●"/>
              <a:defRPr sz="1700"/>
            </a:lvl4pPr>
            <a:lvl5pPr marL="2286000" lvl="4" indent="-336550" rtl="0">
              <a:spcBef>
                <a:spcPts val="2100"/>
              </a:spcBef>
              <a:spcAft>
                <a:spcPts val="0"/>
              </a:spcAft>
              <a:buSzPts val="1700"/>
              <a:buChar char="○"/>
              <a:defRPr sz="1700"/>
            </a:lvl5pPr>
            <a:lvl6pPr marL="2743200" lvl="5" indent="-336550" rtl="0">
              <a:spcBef>
                <a:spcPts val="2100"/>
              </a:spcBef>
              <a:spcAft>
                <a:spcPts val="0"/>
              </a:spcAft>
              <a:buSzPts val="1700"/>
              <a:buChar char="■"/>
              <a:defRPr sz="1700"/>
            </a:lvl6pPr>
            <a:lvl7pPr marL="3200400" lvl="6" indent="-336550" rtl="0">
              <a:spcBef>
                <a:spcPts val="2100"/>
              </a:spcBef>
              <a:spcAft>
                <a:spcPts val="0"/>
              </a:spcAft>
              <a:buSzPts val="1700"/>
              <a:buChar char="●"/>
              <a:defRPr sz="1700"/>
            </a:lvl7pPr>
            <a:lvl8pPr marL="3657600" lvl="7" indent="-336550" rtl="0">
              <a:spcBef>
                <a:spcPts val="2100"/>
              </a:spcBef>
              <a:spcAft>
                <a:spcPts val="0"/>
              </a:spcAft>
              <a:buSzPts val="1700"/>
              <a:buChar char="○"/>
              <a:defRPr sz="1700"/>
            </a:lvl8pPr>
            <a:lvl9pPr marL="4114800" lvl="8" indent="-336550" rtl="0">
              <a:spcBef>
                <a:spcPts val="2100"/>
              </a:spcBef>
              <a:spcAft>
                <a:spcPts val="2100"/>
              </a:spcAft>
              <a:buSzPts val="1700"/>
              <a:buChar char="■"/>
              <a:defRPr sz="1700"/>
            </a:lvl9pPr>
          </a:lstStyle>
          <a:p>
            <a:endParaRPr/>
          </a:p>
        </p:txBody>
      </p:sp>
      <p:grpSp>
        <p:nvGrpSpPr>
          <p:cNvPr id="373" name="Google Shape;373;p12"/>
          <p:cNvGrpSpPr/>
          <p:nvPr/>
        </p:nvGrpSpPr>
        <p:grpSpPr>
          <a:xfrm>
            <a:off x="10764123" y="6313843"/>
            <a:ext cx="1098953" cy="258600"/>
            <a:chOff x="4317443" y="530413"/>
            <a:chExt cx="1098953" cy="258600"/>
          </a:xfrm>
        </p:grpSpPr>
        <p:sp>
          <p:nvSpPr>
            <p:cNvPr id="374" name="Google Shape;374;p12"/>
            <p:cNvSpPr/>
            <p:nvPr/>
          </p:nvSpPr>
          <p:spPr>
            <a:xfrm rot="5400000">
              <a:off x="4299593" y="548263"/>
              <a:ext cx="258600" cy="222900"/>
            </a:xfrm>
            <a:prstGeom prst="triangle">
              <a:avLst>
                <a:gd name="adj" fmla="val 50000"/>
              </a:avLst>
            </a:prstGeom>
            <a:noFill/>
            <a:ln w="25400" cap="flat" cmpd="sng">
              <a:solidFill>
                <a:schemeClr val="accent1"/>
              </a:solidFill>
              <a:prstDash val="solid"/>
              <a:round/>
              <a:headEnd type="none" w="sm" len="sm"/>
              <a:tailEnd type="none" w="sm" len="sm"/>
            </a:ln>
            <a:effectLst>
              <a:outerShdw blurRad="1016000" dist="76200" sx="114000" sy="114000" algn="ctr" rotWithShape="0">
                <a:schemeClr val="accent1"/>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75" name="Google Shape;375;p12"/>
            <p:cNvSpPr/>
            <p:nvPr/>
          </p:nvSpPr>
          <p:spPr>
            <a:xfrm rot="5400000">
              <a:off x="4591611" y="548263"/>
              <a:ext cx="258600" cy="222900"/>
            </a:xfrm>
            <a:prstGeom prst="triangle">
              <a:avLst>
                <a:gd name="adj" fmla="val 50000"/>
              </a:avLst>
            </a:prstGeom>
            <a:noFill/>
            <a:ln w="25400" cap="flat" cmpd="sng">
              <a:solidFill>
                <a:schemeClr val="accent1"/>
              </a:solidFill>
              <a:prstDash val="solid"/>
              <a:round/>
              <a:headEnd type="none" w="sm" len="sm"/>
              <a:tailEnd type="none" w="sm" len="sm"/>
            </a:ln>
            <a:effectLst>
              <a:outerShdw blurRad="1016000" dist="76200" sx="114000" sy="114000" algn="ctr" rotWithShape="0">
                <a:schemeClr val="accent1"/>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76" name="Google Shape;376;p12"/>
            <p:cNvSpPr/>
            <p:nvPr/>
          </p:nvSpPr>
          <p:spPr>
            <a:xfrm rot="5400000">
              <a:off x="4883629" y="548263"/>
              <a:ext cx="258600" cy="222900"/>
            </a:xfrm>
            <a:prstGeom prst="triangle">
              <a:avLst>
                <a:gd name="adj" fmla="val 50000"/>
              </a:avLst>
            </a:prstGeom>
            <a:noFill/>
            <a:ln w="25400" cap="flat" cmpd="sng">
              <a:solidFill>
                <a:schemeClr val="accent1"/>
              </a:solidFill>
              <a:prstDash val="solid"/>
              <a:round/>
              <a:headEnd type="none" w="sm" len="sm"/>
              <a:tailEnd type="none" w="sm" len="sm"/>
            </a:ln>
            <a:effectLst>
              <a:outerShdw blurRad="1016000" dist="76200" sx="114000" sy="114000" algn="ctr" rotWithShape="0">
                <a:schemeClr val="accent1"/>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77" name="Google Shape;377;p12"/>
            <p:cNvSpPr/>
            <p:nvPr/>
          </p:nvSpPr>
          <p:spPr>
            <a:xfrm rot="5400000">
              <a:off x="5175645" y="548263"/>
              <a:ext cx="258600" cy="222900"/>
            </a:xfrm>
            <a:prstGeom prst="triangle">
              <a:avLst>
                <a:gd name="adj" fmla="val 50000"/>
              </a:avLst>
            </a:prstGeom>
            <a:noFill/>
            <a:ln w="25400" cap="flat" cmpd="sng">
              <a:solidFill>
                <a:schemeClr val="accent1"/>
              </a:solidFill>
              <a:prstDash val="solid"/>
              <a:round/>
              <a:headEnd type="none" w="sm" len="sm"/>
              <a:tailEnd type="none" w="sm" len="sm"/>
            </a:ln>
            <a:effectLst>
              <a:outerShdw blurRad="1016000" dist="76200" sx="114000" sy="114000" algn="ctr" rotWithShape="0">
                <a:schemeClr val="accent1"/>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grpSp>
      <p:sp>
        <p:nvSpPr>
          <p:cNvPr id="378" name="Google Shape;378;p12"/>
          <p:cNvSpPr/>
          <p:nvPr/>
        </p:nvSpPr>
        <p:spPr>
          <a:xfrm>
            <a:off x="226106" y="1529091"/>
            <a:ext cx="389400" cy="389400"/>
          </a:xfrm>
          <a:prstGeom prst="ellipse">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grpSp>
        <p:nvGrpSpPr>
          <p:cNvPr id="379" name="Google Shape;379;p12" descr="Power outline"/>
          <p:cNvGrpSpPr/>
          <p:nvPr/>
        </p:nvGrpSpPr>
        <p:grpSpPr>
          <a:xfrm>
            <a:off x="320232" y="389891"/>
            <a:ext cx="773005" cy="858697"/>
            <a:chOff x="5753006" y="3038475"/>
            <a:chExt cx="685957" cy="761999"/>
          </a:xfrm>
        </p:grpSpPr>
        <p:sp>
          <p:nvSpPr>
            <p:cNvPr id="380" name="Google Shape;380;p12"/>
            <p:cNvSpPr/>
            <p:nvPr/>
          </p:nvSpPr>
          <p:spPr>
            <a:xfrm>
              <a:off x="5753006" y="3176139"/>
              <a:ext cx="685957" cy="624335"/>
            </a:xfrm>
            <a:custGeom>
              <a:avLst/>
              <a:gdLst/>
              <a:ahLst/>
              <a:cxnLst/>
              <a:rect l="l" t="t" r="r" b="b"/>
              <a:pathLst>
                <a:path w="685957" h="624335" extrusionOk="0">
                  <a:moveTo>
                    <a:pt x="342994" y="624335"/>
                  </a:moveTo>
                  <a:cubicBezTo>
                    <a:pt x="532372" y="624370"/>
                    <a:pt x="685922" y="470877"/>
                    <a:pt x="685957" y="281498"/>
                  </a:cubicBezTo>
                  <a:cubicBezTo>
                    <a:pt x="685977" y="169262"/>
                    <a:pt x="631070" y="64119"/>
                    <a:pt x="538951" y="0"/>
                  </a:cubicBezTo>
                  <a:lnTo>
                    <a:pt x="528045" y="15631"/>
                  </a:lnTo>
                  <a:cubicBezTo>
                    <a:pt x="674827" y="117832"/>
                    <a:pt x="710966" y="319672"/>
                    <a:pt x="608766" y="466455"/>
                  </a:cubicBezTo>
                  <a:cubicBezTo>
                    <a:pt x="506564" y="613236"/>
                    <a:pt x="304724" y="649375"/>
                    <a:pt x="157942" y="547174"/>
                  </a:cubicBezTo>
                  <a:cubicBezTo>
                    <a:pt x="11160" y="444973"/>
                    <a:pt x="-24980" y="243132"/>
                    <a:pt x="77221" y="96351"/>
                  </a:cubicBezTo>
                  <a:cubicBezTo>
                    <a:pt x="99136" y="64877"/>
                    <a:pt x="126467" y="37546"/>
                    <a:pt x="157942" y="15631"/>
                  </a:cubicBezTo>
                  <a:lnTo>
                    <a:pt x="147036" y="0"/>
                  </a:lnTo>
                  <a:cubicBezTo>
                    <a:pt x="-8397" y="108190"/>
                    <a:pt x="-46694" y="321897"/>
                    <a:pt x="61496" y="477330"/>
                  </a:cubicBezTo>
                  <a:cubicBezTo>
                    <a:pt x="125615" y="569448"/>
                    <a:pt x="230757" y="624356"/>
                    <a:pt x="342994" y="624335"/>
                  </a:cubicBezTo>
                  <a:close/>
                </a:path>
              </a:pathLst>
            </a:custGeom>
            <a:solidFill>
              <a:schemeClr val="accent1"/>
            </a:solidFill>
            <a:ln w="19050" cap="rnd" cmpd="sng">
              <a:solidFill>
                <a:schemeClr val="accent1"/>
              </a:solidFill>
              <a:prstDash val="solid"/>
              <a:round/>
              <a:headEnd type="none" w="sm" len="sm"/>
              <a:tailEnd type="none" w="sm" len="sm"/>
            </a:ln>
            <a:effectLst>
              <a:outerShdw blurRad="1016000" dist="76200" sx="114000" sy="114000" algn="ctr" rotWithShape="0">
                <a:schemeClr val="accent1"/>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81" name="Google Shape;381;p12"/>
            <p:cNvSpPr/>
            <p:nvPr/>
          </p:nvSpPr>
          <p:spPr>
            <a:xfrm>
              <a:off x="6086475" y="3038475"/>
              <a:ext cx="19050" cy="419100"/>
            </a:xfrm>
            <a:custGeom>
              <a:avLst/>
              <a:gdLst/>
              <a:ahLst/>
              <a:cxnLst/>
              <a:rect l="l" t="t" r="r" b="b"/>
              <a:pathLst>
                <a:path w="19050" h="419100" extrusionOk="0">
                  <a:moveTo>
                    <a:pt x="0" y="0"/>
                  </a:moveTo>
                  <a:lnTo>
                    <a:pt x="19050" y="0"/>
                  </a:lnTo>
                  <a:lnTo>
                    <a:pt x="19050" y="419100"/>
                  </a:lnTo>
                  <a:lnTo>
                    <a:pt x="0" y="419100"/>
                  </a:lnTo>
                  <a:close/>
                </a:path>
              </a:pathLst>
            </a:custGeom>
            <a:solidFill>
              <a:schemeClr val="accent1"/>
            </a:solidFill>
            <a:ln w="19050" cap="rnd" cmpd="sng">
              <a:solidFill>
                <a:schemeClr val="accent1"/>
              </a:solidFill>
              <a:prstDash val="solid"/>
              <a:round/>
              <a:headEnd type="none" w="sm" len="sm"/>
              <a:tailEnd type="none" w="sm" len="sm"/>
            </a:ln>
            <a:effectLst>
              <a:outerShdw blurRad="1016000" dist="76200" sx="114000" sy="114000" algn="ctr" rotWithShape="0">
                <a:schemeClr val="accent1"/>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382" name="Google Shape;382;p12"/>
          <p:cNvGrpSpPr/>
          <p:nvPr/>
        </p:nvGrpSpPr>
        <p:grpSpPr>
          <a:xfrm>
            <a:off x="1969018" y="307925"/>
            <a:ext cx="1098953" cy="258600"/>
            <a:chOff x="4317443" y="530413"/>
            <a:chExt cx="1098953" cy="258600"/>
          </a:xfrm>
        </p:grpSpPr>
        <p:sp>
          <p:nvSpPr>
            <p:cNvPr id="383" name="Google Shape;383;p12"/>
            <p:cNvSpPr/>
            <p:nvPr/>
          </p:nvSpPr>
          <p:spPr>
            <a:xfrm rot="5400000">
              <a:off x="4299593" y="548263"/>
              <a:ext cx="258600" cy="222900"/>
            </a:xfrm>
            <a:prstGeom prst="triangle">
              <a:avLst>
                <a:gd name="adj" fmla="val 50000"/>
              </a:avLst>
            </a:prstGeom>
            <a:noFill/>
            <a:ln w="25400" cap="flat" cmpd="sng">
              <a:solidFill>
                <a:schemeClr val="accent1"/>
              </a:solidFill>
              <a:prstDash val="solid"/>
              <a:round/>
              <a:headEnd type="none" w="sm" len="sm"/>
              <a:tailEnd type="none" w="sm" len="sm"/>
            </a:ln>
            <a:effectLst>
              <a:outerShdw blurRad="1016000" dist="76200" sx="114000" sy="114000" algn="ctr" rotWithShape="0">
                <a:schemeClr val="accent1"/>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84" name="Google Shape;384;p12"/>
            <p:cNvSpPr/>
            <p:nvPr/>
          </p:nvSpPr>
          <p:spPr>
            <a:xfrm rot="5400000">
              <a:off x="4591611" y="548263"/>
              <a:ext cx="258600" cy="222900"/>
            </a:xfrm>
            <a:prstGeom prst="triangle">
              <a:avLst>
                <a:gd name="adj" fmla="val 50000"/>
              </a:avLst>
            </a:prstGeom>
            <a:noFill/>
            <a:ln w="25400" cap="flat" cmpd="sng">
              <a:solidFill>
                <a:schemeClr val="accent1"/>
              </a:solidFill>
              <a:prstDash val="solid"/>
              <a:round/>
              <a:headEnd type="none" w="sm" len="sm"/>
              <a:tailEnd type="none" w="sm" len="sm"/>
            </a:ln>
            <a:effectLst>
              <a:outerShdw blurRad="1016000" dist="76200" sx="114000" sy="114000" algn="ctr" rotWithShape="0">
                <a:schemeClr val="accent1"/>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85" name="Google Shape;385;p12"/>
            <p:cNvSpPr/>
            <p:nvPr/>
          </p:nvSpPr>
          <p:spPr>
            <a:xfrm rot="5400000">
              <a:off x="4883629" y="548263"/>
              <a:ext cx="258600" cy="222900"/>
            </a:xfrm>
            <a:prstGeom prst="triangle">
              <a:avLst>
                <a:gd name="adj" fmla="val 50000"/>
              </a:avLst>
            </a:prstGeom>
            <a:noFill/>
            <a:ln w="25400" cap="flat" cmpd="sng">
              <a:solidFill>
                <a:schemeClr val="accent1"/>
              </a:solidFill>
              <a:prstDash val="solid"/>
              <a:round/>
              <a:headEnd type="none" w="sm" len="sm"/>
              <a:tailEnd type="none" w="sm" len="sm"/>
            </a:ln>
            <a:effectLst>
              <a:outerShdw blurRad="1016000" dist="76200" sx="114000" sy="114000" algn="ctr" rotWithShape="0">
                <a:schemeClr val="accent1"/>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86" name="Google Shape;386;p12"/>
            <p:cNvSpPr/>
            <p:nvPr/>
          </p:nvSpPr>
          <p:spPr>
            <a:xfrm rot="5400000">
              <a:off x="5175645" y="548263"/>
              <a:ext cx="258600" cy="222900"/>
            </a:xfrm>
            <a:prstGeom prst="triangle">
              <a:avLst>
                <a:gd name="adj" fmla="val 50000"/>
              </a:avLst>
            </a:prstGeom>
            <a:noFill/>
            <a:ln w="25400" cap="flat" cmpd="sng">
              <a:solidFill>
                <a:schemeClr val="accent1"/>
              </a:solidFill>
              <a:prstDash val="solid"/>
              <a:round/>
              <a:headEnd type="none" w="sm" len="sm"/>
              <a:tailEnd type="none" w="sm" len="sm"/>
            </a:ln>
            <a:effectLst>
              <a:outerShdw blurRad="1016000" dist="76200" sx="114000" sy="114000" algn="ctr" rotWithShape="0">
                <a:schemeClr val="accent1"/>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387" name="Google Shape;387;p12"/>
          <p:cNvGrpSpPr/>
          <p:nvPr/>
        </p:nvGrpSpPr>
        <p:grpSpPr>
          <a:xfrm>
            <a:off x="1284794" y="244069"/>
            <a:ext cx="416899" cy="386303"/>
            <a:chOff x="7467602" y="5857077"/>
            <a:chExt cx="468900" cy="434488"/>
          </a:xfrm>
        </p:grpSpPr>
        <p:sp>
          <p:nvSpPr>
            <p:cNvPr id="388" name="Google Shape;388;p12"/>
            <p:cNvSpPr/>
            <p:nvPr/>
          </p:nvSpPr>
          <p:spPr>
            <a:xfrm>
              <a:off x="7467602" y="5857077"/>
              <a:ext cx="164100" cy="164100"/>
            </a:xfrm>
            <a:prstGeom prst="ellipse">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89" name="Google Shape;389;p12"/>
            <p:cNvSpPr/>
            <p:nvPr/>
          </p:nvSpPr>
          <p:spPr>
            <a:xfrm>
              <a:off x="7767486" y="5857077"/>
              <a:ext cx="164100" cy="164100"/>
            </a:xfrm>
            <a:prstGeom prst="ellipse">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90" name="Google Shape;390;p12"/>
            <p:cNvSpPr/>
            <p:nvPr/>
          </p:nvSpPr>
          <p:spPr>
            <a:xfrm>
              <a:off x="7472518" y="6127465"/>
              <a:ext cx="164100" cy="164100"/>
            </a:xfrm>
            <a:prstGeom prst="ellipse">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91" name="Google Shape;391;p12"/>
            <p:cNvSpPr/>
            <p:nvPr/>
          </p:nvSpPr>
          <p:spPr>
            <a:xfrm>
              <a:off x="7772402" y="6127465"/>
              <a:ext cx="164100" cy="164100"/>
            </a:xfrm>
            <a:prstGeom prst="ellipse">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392" name="Google Shape;392;p12"/>
          <p:cNvGrpSpPr/>
          <p:nvPr/>
        </p:nvGrpSpPr>
        <p:grpSpPr>
          <a:xfrm>
            <a:off x="11446169" y="5603094"/>
            <a:ext cx="416899" cy="386303"/>
            <a:chOff x="7467602" y="5857077"/>
            <a:chExt cx="468900" cy="434488"/>
          </a:xfrm>
        </p:grpSpPr>
        <p:sp>
          <p:nvSpPr>
            <p:cNvPr id="393" name="Google Shape;393;p12"/>
            <p:cNvSpPr/>
            <p:nvPr/>
          </p:nvSpPr>
          <p:spPr>
            <a:xfrm>
              <a:off x="7467602" y="5857077"/>
              <a:ext cx="164100" cy="164100"/>
            </a:xfrm>
            <a:prstGeom prst="ellipse">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94" name="Google Shape;394;p12"/>
            <p:cNvSpPr/>
            <p:nvPr/>
          </p:nvSpPr>
          <p:spPr>
            <a:xfrm>
              <a:off x="7767486" y="5857077"/>
              <a:ext cx="164100" cy="164100"/>
            </a:xfrm>
            <a:prstGeom prst="ellipse">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95" name="Google Shape;395;p12"/>
            <p:cNvSpPr/>
            <p:nvPr/>
          </p:nvSpPr>
          <p:spPr>
            <a:xfrm>
              <a:off x="7472518" y="6127465"/>
              <a:ext cx="164100" cy="164100"/>
            </a:xfrm>
            <a:prstGeom prst="ellipse">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96" name="Google Shape;396;p12"/>
            <p:cNvSpPr/>
            <p:nvPr/>
          </p:nvSpPr>
          <p:spPr>
            <a:xfrm>
              <a:off x="7772402" y="6127465"/>
              <a:ext cx="164100" cy="164100"/>
            </a:xfrm>
            <a:prstGeom prst="ellipse">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grpSp>
    </p:spTree>
    <p:extLst>
      <p:ext uri="{BB962C8B-B14F-4D97-AF65-F5344CB8AC3E}">
        <p14:creationId xmlns:p14="http://schemas.microsoft.com/office/powerpoint/2010/main" val="2627654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010 Text and Image">
  <p:cSld name="010 Text and Image">
    <p:spTree>
      <p:nvGrpSpPr>
        <p:cNvPr id="1" name="Shape 397"/>
        <p:cNvGrpSpPr/>
        <p:nvPr/>
      </p:nvGrpSpPr>
      <p:grpSpPr>
        <a:xfrm>
          <a:off x="0" y="0"/>
          <a:ext cx="0" cy="0"/>
          <a:chOff x="0" y="0"/>
          <a:chExt cx="0" cy="0"/>
        </a:xfrm>
      </p:grpSpPr>
      <p:sp>
        <p:nvSpPr>
          <p:cNvPr id="398" name="Google Shape;398;p13"/>
          <p:cNvSpPr txBox="1">
            <a:spLocks noGrp="1"/>
          </p:cNvSpPr>
          <p:nvPr>
            <p:ph type="title"/>
          </p:nvPr>
        </p:nvSpPr>
        <p:spPr>
          <a:xfrm>
            <a:off x="411275" y="1727000"/>
            <a:ext cx="4458300" cy="2377200"/>
          </a:xfrm>
          <a:prstGeom prst="rect">
            <a:avLst/>
          </a:prstGeom>
        </p:spPr>
        <p:txBody>
          <a:bodyPr spcFirstLastPara="1" wrap="square" lIns="121900" tIns="121900" rIns="121900" bIns="121900" anchor="ctr" anchorCtr="0">
            <a:noAutofit/>
          </a:bodyPr>
          <a:lstStyle>
            <a:lvl1pPr lvl="0" rtl="0">
              <a:spcBef>
                <a:spcPts val="0"/>
              </a:spcBef>
              <a:spcAft>
                <a:spcPts val="0"/>
              </a:spcAft>
              <a:buSzPts val="6000"/>
              <a:buNone/>
              <a:defRPr sz="6000"/>
            </a:lvl1pPr>
            <a:lvl2pPr lvl="1" rtl="0">
              <a:spcBef>
                <a:spcPts val="0"/>
              </a:spcBef>
              <a:spcAft>
                <a:spcPts val="0"/>
              </a:spcAft>
              <a:buSzPts val="15000"/>
              <a:buNone/>
              <a:defRPr sz="15000"/>
            </a:lvl2pPr>
            <a:lvl3pPr lvl="2" rtl="0">
              <a:spcBef>
                <a:spcPts val="0"/>
              </a:spcBef>
              <a:spcAft>
                <a:spcPts val="0"/>
              </a:spcAft>
              <a:buSzPts val="15000"/>
              <a:buNone/>
              <a:defRPr sz="15000"/>
            </a:lvl3pPr>
            <a:lvl4pPr lvl="3" rtl="0">
              <a:spcBef>
                <a:spcPts val="0"/>
              </a:spcBef>
              <a:spcAft>
                <a:spcPts val="0"/>
              </a:spcAft>
              <a:buSzPts val="15000"/>
              <a:buNone/>
              <a:defRPr sz="15000"/>
            </a:lvl4pPr>
            <a:lvl5pPr lvl="4" rtl="0">
              <a:spcBef>
                <a:spcPts val="0"/>
              </a:spcBef>
              <a:spcAft>
                <a:spcPts val="0"/>
              </a:spcAft>
              <a:buSzPts val="15000"/>
              <a:buNone/>
              <a:defRPr sz="15000"/>
            </a:lvl5pPr>
            <a:lvl6pPr lvl="5" rtl="0">
              <a:spcBef>
                <a:spcPts val="0"/>
              </a:spcBef>
              <a:spcAft>
                <a:spcPts val="0"/>
              </a:spcAft>
              <a:buSzPts val="15000"/>
              <a:buNone/>
              <a:defRPr sz="15000"/>
            </a:lvl6pPr>
            <a:lvl7pPr lvl="6" rtl="0">
              <a:spcBef>
                <a:spcPts val="0"/>
              </a:spcBef>
              <a:spcAft>
                <a:spcPts val="0"/>
              </a:spcAft>
              <a:buSzPts val="15000"/>
              <a:buNone/>
              <a:defRPr sz="15000"/>
            </a:lvl7pPr>
            <a:lvl8pPr lvl="7" rtl="0">
              <a:spcBef>
                <a:spcPts val="0"/>
              </a:spcBef>
              <a:spcAft>
                <a:spcPts val="0"/>
              </a:spcAft>
              <a:buSzPts val="15000"/>
              <a:buNone/>
              <a:defRPr sz="15000"/>
            </a:lvl8pPr>
            <a:lvl9pPr lvl="8" rtl="0">
              <a:spcBef>
                <a:spcPts val="0"/>
              </a:spcBef>
              <a:spcAft>
                <a:spcPts val="0"/>
              </a:spcAft>
              <a:buSzPts val="15000"/>
              <a:buNone/>
              <a:defRPr sz="15000"/>
            </a:lvl9pPr>
          </a:lstStyle>
          <a:p>
            <a:endParaRPr/>
          </a:p>
        </p:txBody>
      </p:sp>
      <p:sp>
        <p:nvSpPr>
          <p:cNvPr id="399" name="Google Shape;399;p13"/>
          <p:cNvSpPr txBox="1">
            <a:spLocks noGrp="1"/>
          </p:cNvSpPr>
          <p:nvPr>
            <p:ph type="subTitle" idx="1"/>
          </p:nvPr>
        </p:nvSpPr>
        <p:spPr>
          <a:xfrm>
            <a:off x="411275" y="5029775"/>
            <a:ext cx="44583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a:lvl1pPr>
            <a:lvl2pPr lvl="1" rtl="0">
              <a:spcBef>
                <a:spcPts val="2100"/>
              </a:spcBef>
              <a:spcAft>
                <a:spcPts val="0"/>
              </a:spcAft>
              <a:buSzPts val="1800"/>
              <a:buNone/>
              <a:defRPr sz="1800"/>
            </a:lvl2pPr>
            <a:lvl3pPr lvl="2" rtl="0">
              <a:spcBef>
                <a:spcPts val="2100"/>
              </a:spcBef>
              <a:spcAft>
                <a:spcPts val="0"/>
              </a:spcAft>
              <a:buSzPts val="1800"/>
              <a:buNone/>
              <a:defRPr sz="1800"/>
            </a:lvl3pPr>
            <a:lvl4pPr lvl="3" rtl="0">
              <a:spcBef>
                <a:spcPts val="2100"/>
              </a:spcBef>
              <a:spcAft>
                <a:spcPts val="0"/>
              </a:spcAft>
              <a:buSzPts val="1800"/>
              <a:buNone/>
              <a:defRPr sz="1800"/>
            </a:lvl4pPr>
            <a:lvl5pPr lvl="4" rtl="0">
              <a:spcBef>
                <a:spcPts val="2100"/>
              </a:spcBef>
              <a:spcAft>
                <a:spcPts val="0"/>
              </a:spcAft>
              <a:buSzPts val="1800"/>
              <a:buNone/>
              <a:defRPr sz="1800"/>
            </a:lvl5pPr>
            <a:lvl6pPr lvl="5" rtl="0">
              <a:spcBef>
                <a:spcPts val="2100"/>
              </a:spcBef>
              <a:spcAft>
                <a:spcPts val="0"/>
              </a:spcAft>
              <a:buSzPts val="1800"/>
              <a:buNone/>
              <a:defRPr sz="1800"/>
            </a:lvl6pPr>
            <a:lvl7pPr lvl="6" rtl="0">
              <a:spcBef>
                <a:spcPts val="2100"/>
              </a:spcBef>
              <a:spcAft>
                <a:spcPts val="0"/>
              </a:spcAft>
              <a:buSzPts val="1800"/>
              <a:buNone/>
              <a:defRPr sz="1800"/>
            </a:lvl7pPr>
            <a:lvl8pPr lvl="7" rtl="0">
              <a:spcBef>
                <a:spcPts val="2100"/>
              </a:spcBef>
              <a:spcAft>
                <a:spcPts val="0"/>
              </a:spcAft>
              <a:buSzPts val="1800"/>
              <a:buNone/>
              <a:defRPr sz="1800"/>
            </a:lvl8pPr>
            <a:lvl9pPr lvl="8" rtl="0">
              <a:spcBef>
                <a:spcPts val="2100"/>
              </a:spcBef>
              <a:spcAft>
                <a:spcPts val="2100"/>
              </a:spcAft>
              <a:buSzPts val="1800"/>
              <a:buNone/>
              <a:defRPr sz="1800"/>
            </a:lvl9pPr>
          </a:lstStyle>
          <a:p>
            <a:endParaRPr/>
          </a:p>
        </p:txBody>
      </p:sp>
    </p:spTree>
    <p:extLst>
      <p:ext uri="{BB962C8B-B14F-4D97-AF65-F5344CB8AC3E}">
        <p14:creationId xmlns:p14="http://schemas.microsoft.com/office/powerpoint/2010/main" val="13145829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012 Percentages">
  <p:cSld name="012 Percentages">
    <p:spTree>
      <p:nvGrpSpPr>
        <p:cNvPr id="1" name="Shape 400"/>
        <p:cNvGrpSpPr/>
        <p:nvPr/>
      </p:nvGrpSpPr>
      <p:grpSpPr>
        <a:xfrm>
          <a:off x="0" y="0"/>
          <a:ext cx="0" cy="0"/>
          <a:chOff x="0" y="0"/>
          <a:chExt cx="0" cy="0"/>
        </a:xfrm>
      </p:grpSpPr>
      <p:sp>
        <p:nvSpPr>
          <p:cNvPr id="401" name="Google Shape;401;p14"/>
          <p:cNvSpPr txBox="1">
            <a:spLocks noGrp="1"/>
          </p:cNvSpPr>
          <p:nvPr>
            <p:ph type="title" hasCustomPrompt="1"/>
          </p:nvPr>
        </p:nvSpPr>
        <p:spPr>
          <a:xfrm>
            <a:off x="715025" y="2378150"/>
            <a:ext cx="2948400" cy="11886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7000"/>
              <a:buNone/>
              <a:defRPr sz="7000"/>
            </a:lvl1pPr>
            <a:lvl2pPr lvl="1" algn="ctr" rtl="0">
              <a:spcBef>
                <a:spcPts val="0"/>
              </a:spcBef>
              <a:spcAft>
                <a:spcPts val="0"/>
              </a:spcAft>
              <a:buSzPts val="7000"/>
              <a:buNone/>
              <a:defRPr sz="7000"/>
            </a:lvl2pPr>
            <a:lvl3pPr lvl="2" algn="ctr" rtl="0">
              <a:spcBef>
                <a:spcPts val="0"/>
              </a:spcBef>
              <a:spcAft>
                <a:spcPts val="0"/>
              </a:spcAft>
              <a:buSzPts val="7000"/>
              <a:buNone/>
              <a:defRPr sz="7000"/>
            </a:lvl3pPr>
            <a:lvl4pPr lvl="3" algn="ctr" rtl="0">
              <a:spcBef>
                <a:spcPts val="0"/>
              </a:spcBef>
              <a:spcAft>
                <a:spcPts val="0"/>
              </a:spcAft>
              <a:buSzPts val="7000"/>
              <a:buNone/>
              <a:defRPr sz="7000"/>
            </a:lvl4pPr>
            <a:lvl5pPr lvl="4" algn="ctr" rtl="0">
              <a:spcBef>
                <a:spcPts val="0"/>
              </a:spcBef>
              <a:spcAft>
                <a:spcPts val="0"/>
              </a:spcAft>
              <a:buSzPts val="7000"/>
              <a:buNone/>
              <a:defRPr sz="7000"/>
            </a:lvl5pPr>
            <a:lvl6pPr lvl="5" algn="ctr" rtl="0">
              <a:spcBef>
                <a:spcPts val="0"/>
              </a:spcBef>
              <a:spcAft>
                <a:spcPts val="0"/>
              </a:spcAft>
              <a:buSzPts val="7000"/>
              <a:buNone/>
              <a:defRPr sz="7000"/>
            </a:lvl6pPr>
            <a:lvl7pPr lvl="6" algn="ctr" rtl="0">
              <a:spcBef>
                <a:spcPts val="0"/>
              </a:spcBef>
              <a:spcAft>
                <a:spcPts val="0"/>
              </a:spcAft>
              <a:buSzPts val="7000"/>
              <a:buNone/>
              <a:defRPr sz="7000"/>
            </a:lvl7pPr>
            <a:lvl8pPr lvl="7" algn="ctr" rtl="0">
              <a:spcBef>
                <a:spcPts val="0"/>
              </a:spcBef>
              <a:spcAft>
                <a:spcPts val="0"/>
              </a:spcAft>
              <a:buSzPts val="7000"/>
              <a:buNone/>
              <a:defRPr sz="7000"/>
            </a:lvl8pPr>
            <a:lvl9pPr lvl="8" algn="ctr" rtl="0">
              <a:spcBef>
                <a:spcPts val="0"/>
              </a:spcBef>
              <a:spcAft>
                <a:spcPts val="0"/>
              </a:spcAft>
              <a:buSzPts val="7000"/>
              <a:buNone/>
              <a:defRPr sz="7000"/>
            </a:lvl9pPr>
          </a:lstStyle>
          <a:p>
            <a:r>
              <a:t>xx%</a:t>
            </a:r>
          </a:p>
        </p:txBody>
      </p:sp>
      <p:sp>
        <p:nvSpPr>
          <p:cNvPr id="402" name="Google Shape;402;p14"/>
          <p:cNvSpPr txBox="1">
            <a:spLocks noGrp="1"/>
          </p:cNvSpPr>
          <p:nvPr>
            <p:ph type="title" idx="2"/>
          </p:nvPr>
        </p:nvSpPr>
        <p:spPr>
          <a:xfrm>
            <a:off x="715025" y="898175"/>
            <a:ext cx="10714800" cy="7635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2pPr>
            <a:lvl3pPr lvl="2"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3pPr>
            <a:lvl4pPr lvl="3"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4pPr>
            <a:lvl5pPr lvl="4"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5pPr>
            <a:lvl6pPr lvl="5"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6pPr>
            <a:lvl7pPr lvl="6"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7pPr>
            <a:lvl8pPr lvl="7"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8pPr>
            <a:lvl9pPr lvl="8"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9pPr>
          </a:lstStyle>
          <a:p>
            <a:endParaRPr/>
          </a:p>
        </p:txBody>
      </p:sp>
      <p:sp>
        <p:nvSpPr>
          <p:cNvPr id="403" name="Google Shape;403;p14"/>
          <p:cNvSpPr txBox="1">
            <a:spLocks noGrp="1"/>
          </p:cNvSpPr>
          <p:nvPr>
            <p:ph type="title" idx="3" hasCustomPrompt="1"/>
          </p:nvPr>
        </p:nvSpPr>
        <p:spPr>
          <a:xfrm>
            <a:off x="4516336" y="2378150"/>
            <a:ext cx="2948400" cy="11886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7000"/>
              <a:buNone/>
              <a:defRPr sz="7000"/>
            </a:lvl1pPr>
            <a:lvl2pPr lvl="1" algn="ctr" rtl="0">
              <a:spcBef>
                <a:spcPts val="0"/>
              </a:spcBef>
              <a:spcAft>
                <a:spcPts val="0"/>
              </a:spcAft>
              <a:buSzPts val="7000"/>
              <a:buNone/>
              <a:defRPr sz="7000"/>
            </a:lvl2pPr>
            <a:lvl3pPr lvl="2" algn="ctr" rtl="0">
              <a:spcBef>
                <a:spcPts val="0"/>
              </a:spcBef>
              <a:spcAft>
                <a:spcPts val="0"/>
              </a:spcAft>
              <a:buSzPts val="7000"/>
              <a:buNone/>
              <a:defRPr sz="7000"/>
            </a:lvl3pPr>
            <a:lvl4pPr lvl="3" algn="ctr" rtl="0">
              <a:spcBef>
                <a:spcPts val="0"/>
              </a:spcBef>
              <a:spcAft>
                <a:spcPts val="0"/>
              </a:spcAft>
              <a:buSzPts val="7000"/>
              <a:buNone/>
              <a:defRPr sz="7000"/>
            </a:lvl4pPr>
            <a:lvl5pPr lvl="4" algn="ctr" rtl="0">
              <a:spcBef>
                <a:spcPts val="0"/>
              </a:spcBef>
              <a:spcAft>
                <a:spcPts val="0"/>
              </a:spcAft>
              <a:buSzPts val="7000"/>
              <a:buNone/>
              <a:defRPr sz="7000"/>
            </a:lvl5pPr>
            <a:lvl6pPr lvl="5" algn="ctr" rtl="0">
              <a:spcBef>
                <a:spcPts val="0"/>
              </a:spcBef>
              <a:spcAft>
                <a:spcPts val="0"/>
              </a:spcAft>
              <a:buSzPts val="7000"/>
              <a:buNone/>
              <a:defRPr sz="7000"/>
            </a:lvl6pPr>
            <a:lvl7pPr lvl="6" algn="ctr" rtl="0">
              <a:spcBef>
                <a:spcPts val="0"/>
              </a:spcBef>
              <a:spcAft>
                <a:spcPts val="0"/>
              </a:spcAft>
              <a:buSzPts val="7000"/>
              <a:buNone/>
              <a:defRPr sz="7000"/>
            </a:lvl7pPr>
            <a:lvl8pPr lvl="7" algn="ctr" rtl="0">
              <a:spcBef>
                <a:spcPts val="0"/>
              </a:spcBef>
              <a:spcAft>
                <a:spcPts val="0"/>
              </a:spcAft>
              <a:buSzPts val="7000"/>
              <a:buNone/>
              <a:defRPr sz="7000"/>
            </a:lvl8pPr>
            <a:lvl9pPr lvl="8" algn="ctr" rtl="0">
              <a:spcBef>
                <a:spcPts val="0"/>
              </a:spcBef>
              <a:spcAft>
                <a:spcPts val="0"/>
              </a:spcAft>
              <a:buSzPts val="7000"/>
              <a:buNone/>
              <a:defRPr sz="7000"/>
            </a:lvl9pPr>
          </a:lstStyle>
          <a:p>
            <a:r>
              <a:t>xx%</a:t>
            </a:r>
          </a:p>
        </p:txBody>
      </p:sp>
      <p:sp>
        <p:nvSpPr>
          <p:cNvPr id="404" name="Google Shape;404;p14"/>
          <p:cNvSpPr txBox="1">
            <a:spLocks noGrp="1"/>
          </p:cNvSpPr>
          <p:nvPr>
            <p:ph type="title" idx="4" hasCustomPrompt="1"/>
          </p:nvPr>
        </p:nvSpPr>
        <p:spPr>
          <a:xfrm>
            <a:off x="8481454" y="2378150"/>
            <a:ext cx="2948400" cy="11886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7000"/>
              <a:buNone/>
              <a:defRPr sz="7000"/>
            </a:lvl1pPr>
            <a:lvl2pPr lvl="1" algn="ctr" rtl="0">
              <a:spcBef>
                <a:spcPts val="0"/>
              </a:spcBef>
              <a:spcAft>
                <a:spcPts val="0"/>
              </a:spcAft>
              <a:buSzPts val="7000"/>
              <a:buNone/>
              <a:defRPr sz="7000"/>
            </a:lvl2pPr>
            <a:lvl3pPr lvl="2" algn="ctr" rtl="0">
              <a:spcBef>
                <a:spcPts val="0"/>
              </a:spcBef>
              <a:spcAft>
                <a:spcPts val="0"/>
              </a:spcAft>
              <a:buSzPts val="7000"/>
              <a:buNone/>
              <a:defRPr sz="7000"/>
            </a:lvl3pPr>
            <a:lvl4pPr lvl="3" algn="ctr" rtl="0">
              <a:spcBef>
                <a:spcPts val="0"/>
              </a:spcBef>
              <a:spcAft>
                <a:spcPts val="0"/>
              </a:spcAft>
              <a:buSzPts val="7000"/>
              <a:buNone/>
              <a:defRPr sz="7000"/>
            </a:lvl4pPr>
            <a:lvl5pPr lvl="4" algn="ctr" rtl="0">
              <a:spcBef>
                <a:spcPts val="0"/>
              </a:spcBef>
              <a:spcAft>
                <a:spcPts val="0"/>
              </a:spcAft>
              <a:buSzPts val="7000"/>
              <a:buNone/>
              <a:defRPr sz="7000"/>
            </a:lvl5pPr>
            <a:lvl6pPr lvl="5" algn="ctr" rtl="0">
              <a:spcBef>
                <a:spcPts val="0"/>
              </a:spcBef>
              <a:spcAft>
                <a:spcPts val="0"/>
              </a:spcAft>
              <a:buSzPts val="7000"/>
              <a:buNone/>
              <a:defRPr sz="7000"/>
            </a:lvl6pPr>
            <a:lvl7pPr lvl="6" algn="ctr" rtl="0">
              <a:spcBef>
                <a:spcPts val="0"/>
              </a:spcBef>
              <a:spcAft>
                <a:spcPts val="0"/>
              </a:spcAft>
              <a:buSzPts val="7000"/>
              <a:buNone/>
              <a:defRPr sz="7000"/>
            </a:lvl7pPr>
            <a:lvl8pPr lvl="7" algn="ctr" rtl="0">
              <a:spcBef>
                <a:spcPts val="0"/>
              </a:spcBef>
              <a:spcAft>
                <a:spcPts val="0"/>
              </a:spcAft>
              <a:buSzPts val="7000"/>
              <a:buNone/>
              <a:defRPr sz="7000"/>
            </a:lvl8pPr>
            <a:lvl9pPr lvl="8" algn="ctr" rtl="0">
              <a:spcBef>
                <a:spcPts val="0"/>
              </a:spcBef>
              <a:spcAft>
                <a:spcPts val="0"/>
              </a:spcAft>
              <a:buSzPts val="7000"/>
              <a:buNone/>
              <a:defRPr sz="7000"/>
            </a:lvl9pPr>
          </a:lstStyle>
          <a:p>
            <a:r>
              <a:t>xx%</a:t>
            </a:r>
          </a:p>
        </p:txBody>
      </p:sp>
      <p:sp>
        <p:nvSpPr>
          <p:cNvPr id="405" name="Google Shape;405;p14"/>
          <p:cNvSpPr txBox="1">
            <a:spLocks noGrp="1"/>
          </p:cNvSpPr>
          <p:nvPr>
            <p:ph type="body" idx="1"/>
          </p:nvPr>
        </p:nvSpPr>
        <p:spPr>
          <a:xfrm>
            <a:off x="8481446" y="3619725"/>
            <a:ext cx="2948400" cy="925200"/>
          </a:xfrm>
          <a:prstGeom prst="rect">
            <a:avLst/>
          </a:prstGeom>
        </p:spPr>
        <p:txBody>
          <a:bodyPr spcFirstLastPara="1" wrap="square" lIns="121900" tIns="121900" rIns="121900" bIns="121900" anchor="t" anchorCtr="0">
            <a:noAutofit/>
          </a:bodyPr>
          <a:lstStyle>
            <a:lvl1pPr marL="457200" lvl="0" indent="-368300" algn="ctr">
              <a:lnSpc>
                <a:spcPct val="100000"/>
              </a:lnSpc>
              <a:spcBef>
                <a:spcPts val="0"/>
              </a:spcBef>
              <a:spcAft>
                <a:spcPts val="0"/>
              </a:spcAft>
              <a:buSzPts val="2200"/>
              <a:buChar char="●"/>
              <a:defRPr sz="2200"/>
            </a:lvl1pPr>
            <a:lvl2pPr marL="914400" lvl="1" indent="-368300" algn="ctr">
              <a:lnSpc>
                <a:spcPct val="100000"/>
              </a:lnSpc>
              <a:spcBef>
                <a:spcPts val="0"/>
              </a:spcBef>
              <a:spcAft>
                <a:spcPts val="0"/>
              </a:spcAft>
              <a:buSzPts val="2200"/>
              <a:buChar char="○"/>
              <a:defRPr sz="2200"/>
            </a:lvl2pPr>
            <a:lvl3pPr marL="1371600" lvl="2" indent="-368300" algn="ctr">
              <a:lnSpc>
                <a:spcPct val="100000"/>
              </a:lnSpc>
              <a:spcBef>
                <a:spcPts val="0"/>
              </a:spcBef>
              <a:spcAft>
                <a:spcPts val="0"/>
              </a:spcAft>
              <a:buSzPts val="2200"/>
              <a:buChar char="■"/>
              <a:defRPr sz="2200"/>
            </a:lvl3pPr>
            <a:lvl4pPr marL="1828800" lvl="3" indent="-368300" algn="ctr">
              <a:lnSpc>
                <a:spcPct val="100000"/>
              </a:lnSpc>
              <a:spcBef>
                <a:spcPts val="0"/>
              </a:spcBef>
              <a:spcAft>
                <a:spcPts val="0"/>
              </a:spcAft>
              <a:buSzPts val="2200"/>
              <a:buChar char="●"/>
              <a:defRPr sz="2200"/>
            </a:lvl4pPr>
            <a:lvl5pPr marL="2286000" lvl="4" indent="-368300" algn="ctr">
              <a:lnSpc>
                <a:spcPct val="100000"/>
              </a:lnSpc>
              <a:spcBef>
                <a:spcPts val="0"/>
              </a:spcBef>
              <a:spcAft>
                <a:spcPts val="0"/>
              </a:spcAft>
              <a:buSzPts val="2200"/>
              <a:buChar char="○"/>
              <a:defRPr sz="2200"/>
            </a:lvl5pPr>
            <a:lvl6pPr marL="2743200" lvl="5" indent="-368300" algn="ctr">
              <a:lnSpc>
                <a:spcPct val="100000"/>
              </a:lnSpc>
              <a:spcBef>
                <a:spcPts val="0"/>
              </a:spcBef>
              <a:spcAft>
                <a:spcPts val="0"/>
              </a:spcAft>
              <a:buSzPts val="2200"/>
              <a:buChar char="■"/>
              <a:defRPr sz="2200"/>
            </a:lvl6pPr>
            <a:lvl7pPr marL="3200400" lvl="6" indent="-368300" algn="ctr">
              <a:lnSpc>
                <a:spcPct val="100000"/>
              </a:lnSpc>
              <a:spcBef>
                <a:spcPts val="0"/>
              </a:spcBef>
              <a:spcAft>
                <a:spcPts val="0"/>
              </a:spcAft>
              <a:buSzPts val="2200"/>
              <a:buChar char="●"/>
              <a:defRPr sz="2200"/>
            </a:lvl7pPr>
            <a:lvl8pPr marL="3657600" lvl="7" indent="-368300" algn="ctr">
              <a:lnSpc>
                <a:spcPct val="100000"/>
              </a:lnSpc>
              <a:spcBef>
                <a:spcPts val="0"/>
              </a:spcBef>
              <a:spcAft>
                <a:spcPts val="0"/>
              </a:spcAft>
              <a:buSzPts val="2200"/>
              <a:buChar char="○"/>
              <a:defRPr sz="2200"/>
            </a:lvl8pPr>
            <a:lvl9pPr marL="4114800" lvl="8" indent="-368300" algn="ctr">
              <a:lnSpc>
                <a:spcPct val="100000"/>
              </a:lnSpc>
              <a:spcBef>
                <a:spcPts val="0"/>
              </a:spcBef>
              <a:spcAft>
                <a:spcPts val="0"/>
              </a:spcAft>
              <a:buSzPts val="2200"/>
              <a:buChar char="■"/>
              <a:defRPr sz="2200"/>
            </a:lvl9pPr>
          </a:lstStyle>
          <a:p>
            <a:endParaRPr/>
          </a:p>
        </p:txBody>
      </p:sp>
      <p:sp>
        <p:nvSpPr>
          <p:cNvPr id="406" name="Google Shape;406;p14"/>
          <p:cNvSpPr txBox="1">
            <a:spLocks noGrp="1"/>
          </p:cNvSpPr>
          <p:nvPr>
            <p:ph type="body" idx="5"/>
          </p:nvPr>
        </p:nvSpPr>
        <p:spPr>
          <a:xfrm>
            <a:off x="4516345" y="3608575"/>
            <a:ext cx="2948400" cy="925200"/>
          </a:xfrm>
          <a:prstGeom prst="rect">
            <a:avLst/>
          </a:prstGeom>
        </p:spPr>
        <p:txBody>
          <a:bodyPr spcFirstLastPara="1" wrap="square" lIns="121900" tIns="121900" rIns="121900" bIns="121900" anchor="t" anchorCtr="0">
            <a:noAutofit/>
          </a:bodyPr>
          <a:lstStyle>
            <a:lvl1pPr marL="457200" lvl="0" indent="-368300" algn="ctr" rtl="0">
              <a:lnSpc>
                <a:spcPct val="100000"/>
              </a:lnSpc>
              <a:spcBef>
                <a:spcPts val="0"/>
              </a:spcBef>
              <a:spcAft>
                <a:spcPts val="0"/>
              </a:spcAft>
              <a:buSzPts val="2200"/>
              <a:buChar char="●"/>
              <a:defRPr sz="2200"/>
            </a:lvl1pPr>
            <a:lvl2pPr marL="914400" lvl="1" indent="-368300" algn="ctr" rtl="0">
              <a:lnSpc>
                <a:spcPct val="100000"/>
              </a:lnSpc>
              <a:spcBef>
                <a:spcPts val="0"/>
              </a:spcBef>
              <a:spcAft>
                <a:spcPts val="0"/>
              </a:spcAft>
              <a:buSzPts val="2200"/>
              <a:buChar char="○"/>
              <a:defRPr sz="2200"/>
            </a:lvl2pPr>
            <a:lvl3pPr marL="1371600" lvl="2" indent="-368300" algn="ctr" rtl="0">
              <a:lnSpc>
                <a:spcPct val="100000"/>
              </a:lnSpc>
              <a:spcBef>
                <a:spcPts val="0"/>
              </a:spcBef>
              <a:spcAft>
                <a:spcPts val="0"/>
              </a:spcAft>
              <a:buSzPts val="2200"/>
              <a:buChar char="■"/>
              <a:defRPr sz="2200"/>
            </a:lvl3pPr>
            <a:lvl4pPr marL="1828800" lvl="3" indent="-368300" algn="ctr" rtl="0">
              <a:lnSpc>
                <a:spcPct val="100000"/>
              </a:lnSpc>
              <a:spcBef>
                <a:spcPts val="0"/>
              </a:spcBef>
              <a:spcAft>
                <a:spcPts val="0"/>
              </a:spcAft>
              <a:buSzPts val="2200"/>
              <a:buChar char="●"/>
              <a:defRPr sz="2200"/>
            </a:lvl4pPr>
            <a:lvl5pPr marL="2286000" lvl="4" indent="-368300" algn="ctr" rtl="0">
              <a:lnSpc>
                <a:spcPct val="100000"/>
              </a:lnSpc>
              <a:spcBef>
                <a:spcPts val="0"/>
              </a:spcBef>
              <a:spcAft>
                <a:spcPts val="0"/>
              </a:spcAft>
              <a:buSzPts val="2200"/>
              <a:buChar char="○"/>
              <a:defRPr sz="2200"/>
            </a:lvl5pPr>
            <a:lvl6pPr marL="2743200" lvl="5" indent="-368300" algn="ctr" rtl="0">
              <a:lnSpc>
                <a:spcPct val="100000"/>
              </a:lnSpc>
              <a:spcBef>
                <a:spcPts val="0"/>
              </a:spcBef>
              <a:spcAft>
                <a:spcPts val="0"/>
              </a:spcAft>
              <a:buSzPts val="2200"/>
              <a:buChar char="■"/>
              <a:defRPr sz="2200"/>
            </a:lvl6pPr>
            <a:lvl7pPr marL="3200400" lvl="6" indent="-368300" algn="ctr" rtl="0">
              <a:lnSpc>
                <a:spcPct val="100000"/>
              </a:lnSpc>
              <a:spcBef>
                <a:spcPts val="0"/>
              </a:spcBef>
              <a:spcAft>
                <a:spcPts val="0"/>
              </a:spcAft>
              <a:buSzPts val="2200"/>
              <a:buChar char="●"/>
              <a:defRPr sz="2200"/>
            </a:lvl7pPr>
            <a:lvl8pPr marL="3657600" lvl="7" indent="-368300" algn="ctr" rtl="0">
              <a:lnSpc>
                <a:spcPct val="100000"/>
              </a:lnSpc>
              <a:spcBef>
                <a:spcPts val="0"/>
              </a:spcBef>
              <a:spcAft>
                <a:spcPts val="0"/>
              </a:spcAft>
              <a:buSzPts val="2200"/>
              <a:buChar char="○"/>
              <a:defRPr sz="2200"/>
            </a:lvl8pPr>
            <a:lvl9pPr marL="4114800" lvl="8" indent="-368300" algn="ctr" rtl="0">
              <a:lnSpc>
                <a:spcPct val="100000"/>
              </a:lnSpc>
              <a:spcBef>
                <a:spcPts val="0"/>
              </a:spcBef>
              <a:spcAft>
                <a:spcPts val="0"/>
              </a:spcAft>
              <a:buSzPts val="2200"/>
              <a:buChar char="■"/>
              <a:defRPr sz="2200"/>
            </a:lvl9pPr>
          </a:lstStyle>
          <a:p>
            <a:endParaRPr/>
          </a:p>
        </p:txBody>
      </p:sp>
      <p:sp>
        <p:nvSpPr>
          <p:cNvPr id="407" name="Google Shape;407;p14"/>
          <p:cNvSpPr txBox="1">
            <a:spLocks noGrp="1"/>
          </p:cNvSpPr>
          <p:nvPr>
            <p:ph type="body" idx="6"/>
          </p:nvPr>
        </p:nvSpPr>
        <p:spPr>
          <a:xfrm>
            <a:off x="715025" y="3608575"/>
            <a:ext cx="2948400" cy="925200"/>
          </a:xfrm>
          <a:prstGeom prst="rect">
            <a:avLst/>
          </a:prstGeom>
        </p:spPr>
        <p:txBody>
          <a:bodyPr spcFirstLastPara="1" wrap="square" lIns="121900" tIns="121900" rIns="121900" bIns="121900" anchor="t" anchorCtr="0">
            <a:noAutofit/>
          </a:bodyPr>
          <a:lstStyle>
            <a:lvl1pPr marL="457200" lvl="0" indent="-368300" algn="ctr" rtl="0">
              <a:lnSpc>
                <a:spcPct val="100000"/>
              </a:lnSpc>
              <a:spcBef>
                <a:spcPts val="0"/>
              </a:spcBef>
              <a:spcAft>
                <a:spcPts val="0"/>
              </a:spcAft>
              <a:buSzPts val="2200"/>
              <a:buChar char="●"/>
              <a:defRPr sz="2200"/>
            </a:lvl1pPr>
            <a:lvl2pPr marL="914400" lvl="1" indent="-368300" algn="ctr" rtl="0">
              <a:lnSpc>
                <a:spcPct val="100000"/>
              </a:lnSpc>
              <a:spcBef>
                <a:spcPts val="0"/>
              </a:spcBef>
              <a:spcAft>
                <a:spcPts val="0"/>
              </a:spcAft>
              <a:buSzPts val="2200"/>
              <a:buChar char="○"/>
              <a:defRPr sz="2200"/>
            </a:lvl2pPr>
            <a:lvl3pPr marL="1371600" lvl="2" indent="-368300" algn="ctr" rtl="0">
              <a:lnSpc>
                <a:spcPct val="100000"/>
              </a:lnSpc>
              <a:spcBef>
                <a:spcPts val="0"/>
              </a:spcBef>
              <a:spcAft>
                <a:spcPts val="0"/>
              </a:spcAft>
              <a:buSzPts val="2200"/>
              <a:buChar char="■"/>
              <a:defRPr sz="2200"/>
            </a:lvl3pPr>
            <a:lvl4pPr marL="1828800" lvl="3" indent="-368300" algn="ctr" rtl="0">
              <a:lnSpc>
                <a:spcPct val="100000"/>
              </a:lnSpc>
              <a:spcBef>
                <a:spcPts val="0"/>
              </a:spcBef>
              <a:spcAft>
                <a:spcPts val="0"/>
              </a:spcAft>
              <a:buSzPts val="2200"/>
              <a:buChar char="●"/>
              <a:defRPr sz="2200"/>
            </a:lvl4pPr>
            <a:lvl5pPr marL="2286000" lvl="4" indent="-368300" algn="ctr" rtl="0">
              <a:lnSpc>
                <a:spcPct val="100000"/>
              </a:lnSpc>
              <a:spcBef>
                <a:spcPts val="0"/>
              </a:spcBef>
              <a:spcAft>
                <a:spcPts val="0"/>
              </a:spcAft>
              <a:buSzPts val="2200"/>
              <a:buChar char="○"/>
              <a:defRPr sz="2200"/>
            </a:lvl5pPr>
            <a:lvl6pPr marL="2743200" lvl="5" indent="-368300" algn="ctr" rtl="0">
              <a:lnSpc>
                <a:spcPct val="100000"/>
              </a:lnSpc>
              <a:spcBef>
                <a:spcPts val="0"/>
              </a:spcBef>
              <a:spcAft>
                <a:spcPts val="0"/>
              </a:spcAft>
              <a:buSzPts val="2200"/>
              <a:buChar char="■"/>
              <a:defRPr sz="2200"/>
            </a:lvl6pPr>
            <a:lvl7pPr marL="3200400" lvl="6" indent="-368300" algn="ctr" rtl="0">
              <a:lnSpc>
                <a:spcPct val="100000"/>
              </a:lnSpc>
              <a:spcBef>
                <a:spcPts val="0"/>
              </a:spcBef>
              <a:spcAft>
                <a:spcPts val="0"/>
              </a:spcAft>
              <a:buSzPts val="2200"/>
              <a:buChar char="●"/>
              <a:defRPr sz="2200"/>
            </a:lvl7pPr>
            <a:lvl8pPr marL="3657600" lvl="7" indent="-368300" algn="ctr" rtl="0">
              <a:lnSpc>
                <a:spcPct val="100000"/>
              </a:lnSpc>
              <a:spcBef>
                <a:spcPts val="0"/>
              </a:spcBef>
              <a:spcAft>
                <a:spcPts val="0"/>
              </a:spcAft>
              <a:buSzPts val="2200"/>
              <a:buChar char="○"/>
              <a:defRPr sz="2200"/>
            </a:lvl8pPr>
            <a:lvl9pPr marL="4114800" lvl="8" indent="-368300" algn="ctr" rtl="0">
              <a:lnSpc>
                <a:spcPct val="100000"/>
              </a:lnSpc>
              <a:spcBef>
                <a:spcPts val="0"/>
              </a:spcBef>
              <a:spcAft>
                <a:spcPts val="0"/>
              </a:spcAft>
              <a:buSzPts val="2200"/>
              <a:buChar char="■"/>
              <a:defRPr sz="2200"/>
            </a:lvl9pPr>
          </a:lstStyle>
          <a:p>
            <a:endParaRPr/>
          </a:p>
        </p:txBody>
      </p:sp>
      <p:sp>
        <p:nvSpPr>
          <p:cNvPr id="408" name="Google Shape;408;p14"/>
          <p:cNvSpPr/>
          <p:nvPr/>
        </p:nvSpPr>
        <p:spPr>
          <a:xfrm flipH="1">
            <a:off x="822058" y="564982"/>
            <a:ext cx="389400" cy="389400"/>
          </a:xfrm>
          <a:prstGeom prst="ellipse">
            <a:avLst/>
          </a:prstGeom>
          <a:noFill/>
          <a:ln w="25400" cap="flat" cmpd="sng">
            <a:solidFill>
              <a:schemeClr val="accent1"/>
            </a:solidFill>
            <a:prstDash val="solid"/>
            <a:round/>
            <a:headEnd type="none" w="sm" len="sm"/>
            <a:tailEnd type="none" w="sm" len="sm"/>
          </a:ln>
          <a:effectLst>
            <a:outerShdw blurRad="1016000" dist="76200" sx="114000" sy="114000" algn="ctr" rotWithShape="0">
              <a:schemeClr val="accent1"/>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09" name="Google Shape;409;p14"/>
          <p:cNvSpPr/>
          <p:nvPr/>
        </p:nvSpPr>
        <p:spPr>
          <a:xfrm flipH="1">
            <a:off x="11005750" y="954366"/>
            <a:ext cx="389400" cy="389400"/>
          </a:xfrm>
          <a:prstGeom prst="ellipse">
            <a:avLst/>
          </a:prstGeom>
          <a:noFill/>
          <a:ln w="25400" cap="flat" cmpd="sng">
            <a:solidFill>
              <a:schemeClr val="accent1"/>
            </a:solidFill>
            <a:prstDash val="solid"/>
            <a:round/>
            <a:headEnd type="none" w="sm" len="sm"/>
            <a:tailEnd type="none" w="sm" len="sm"/>
          </a:ln>
          <a:effectLst>
            <a:outerShdw blurRad="1016000" dist="76200" sx="114000" sy="114000" algn="ctr" rotWithShape="0">
              <a:schemeClr val="accent1"/>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grpSp>
        <p:nvGrpSpPr>
          <p:cNvPr id="410" name="Google Shape;410;p14" descr="Power outline"/>
          <p:cNvGrpSpPr/>
          <p:nvPr/>
        </p:nvGrpSpPr>
        <p:grpSpPr>
          <a:xfrm flipH="1">
            <a:off x="11395145" y="182605"/>
            <a:ext cx="573391" cy="636955"/>
            <a:chOff x="5753006" y="3038475"/>
            <a:chExt cx="685957" cy="761999"/>
          </a:xfrm>
        </p:grpSpPr>
        <p:sp>
          <p:nvSpPr>
            <p:cNvPr id="411" name="Google Shape;411;p14"/>
            <p:cNvSpPr/>
            <p:nvPr/>
          </p:nvSpPr>
          <p:spPr>
            <a:xfrm>
              <a:off x="5753006" y="3176139"/>
              <a:ext cx="685957" cy="624335"/>
            </a:xfrm>
            <a:custGeom>
              <a:avLst/>
              <a:gdLst/>
              <a:ahLst/>
              <a:cxnLst/>
              <a:rect l="l" t="t" r="r" b="b"/>
              <a:pathLst>
                <a:path w="685957" h="624335" extrusionOk="0">
                  <a:moveTo>
                    <a:pt x="342994" y="624335"/>
                  </a:moveTo>
                  <a:cubicBezTo>
                    <a:pt x="532372" y="624370"/>
                    <a:pt x="685922" y="470877"/>
                    <a:pt x="685957" y="281498"/>
                  </a:cubicBezTo>
                  <a:cubicBezTo>
                    <a:pt x="685977" y="169262"/>
                    <a:pt x="631070" y="64119"/>
                    <a:pt x="538951" y="0"/>
                  </a:cubicBezTo>
                  <a:lnTo>
                    <a:pt x="528045" y="15631"/>
                  </a:lnTo>
                  <a:cubicBezTo>
                    <a:pt x="674827" y="117832"/>
                    <a:pt x="710966" y="319672"/>
                    <a:pt x="608766" y="466455"/>
                  </a:cubicBezTo>
                  <a:cubicBezTo>
                    <a:pt x="506564" y="613236"/>
                    <a:pt x="304724" y="649375"/>
                    <a:pt x="157942" y="547174"/>
                  </a:cubicBezTo>
                  <a:cubicBezTo>
                    <a:pt x="11160" y="444973"/>
                    <a:pt x="-24980" y="243132"/>
                    <a:pt x="77221" y="96351"/>
                  </a:cubicBezTo>
                  <a:cubicBezTo>
                    <a:pt x="99136" y="64877"/>
                    <a:pt x="126467" y="37546"/>
                    <a:pt x="157942" y="15631"/>
                  </a:cubicBezTo>
                  <a:lnTo>
                    <a:pt x="147036" y="0"/>
                  </a:lnTo>
                  <a:cubicBezTo>
                    <a:pt x="-8397" y="108190"/>
                    <a:pt x="-46694" y="321897"/>
                    <a:pt x="61496" y="477330"/>
                  </a:cubicBezTo>
                  <a:cubicBezTo>
                    <a:pt x="125615" y="569448"/>
                    <a:pt x="230757" y="624356"/>
                    <a:pt x="342994" y="624335"/>
                  </a:cubicBezTo>
                  <a:close/>
                </a:path>
              </a:pathLst>
            </a:custGeom>
            <a:noFill/>
            <a:ln w="1905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12" name="Google Shape;412;p14"/>
            <p:cNvSpPr/>
            <p:nvPr/>
          </p:nvSpPr>
          <p:spPr>
            <a:xfrm>
              <a:off x="6086475" y="3038475"/>
              <a:ext cx="19050" cy="419100"/>
            </a:xfrm>
            <a:custGeom>
              <a:avLst/>
              <a:gdLst/>
              <a:ahLst/>
              <a:cxnLst/>
              <a:rect l="l" t="t" r="r" b="b"/>
              <a:pathLst>
                <a:path w="19050" h="419100" extrusionOk="0">
                  <a:moveTo>
                    <a:pt x="0" y="0"/>
                  </a:moveTo>
                  <a:lnTo>
                    <a:pt x="19050" y="0"/>
                  </a:lnTo>
                  <a:lnTo>
                    <a:pt x="19050" y="419100"/>
                  </a:lnTo>
                  <a:lnTo>
                    <a:pt x="0" y="419100"/>
                  </a:lnTo>
                  <a:close/>
                </a:path>
              </a:pathLst>
            </a:custGeom>
            <a:noFill/>
            <a:ln w="1905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413" name="Google Shape;413;p14"/>
          <p:cNvGrpSpPr/>
          <p:nvPr/>
        </p:nvGrpSpPr>
        <p:grpSpPr>
          <a:xfrm flipH="1">
            <a:off x="133995" y="307924"/>
            <a:ext cx="416899" cy="386303"/>
            <a:chOff x="7467602" y="5857077"/>
            <a:chExt cx="468900" cy="434488"/>
          </a:xfrm>
        </p:grpSpPr>
        <p:sp>
          <p:nvSpPr>
            <p:cNvPr id="414" name="Google Shape;414;p14"/>
            <p:cNvSpPr/>
            <p:nvPr/>
          </p:nvSpPr>
          <p:spPr>
            <a:xfrm>
              <a:off x="7467602" y="5857077"/>
              <a:ext cx="164100" cy="164100"/>
            </a:xfrm>
            <a:prstGeom prst="ellipse">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15" name="Google Shape;415;p14"/>
            <p:cNvSpPr/>
            <p:nvPr/>
          </p:nvSpPr>
          <p:spPr>
            <a:xfrm>
              <a:off x="7767486" y="5857077"/>
              <a:ext cx="164100" cy="164100"/>
            </a:xfrm>
            <a:prstGeom prst="ellipse">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16" name="Google Shape;416;p14"/>
            <p:cNvSpPr/>
            <p:nvPr/>
          </p:nvSpPr>
          <p:spPr>
            <a:xfrm>
              <a:off x="7472518" y="6127465"/>
              <a:ext cx="164100" cy="164100"/>
            </a:xfrm>
            <a:prstGeom prst="ellipse">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17" name="Google Shape;417;p14"/>
            <p:cNvSpPr/>
            <p:nvPr/>
          </p:nvSpPr>
          <p:spPr>
            <a:xfrm>
              <a:off x="7772402" y="6127465"/>
              <a:ext cx="164100" cy="164100"/>
            </a:xfrm>
            <a:prstGeom prst="ellipse">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418" name="Google Shape;418;p14"/>
          <p:cNvGrpSpPr/>
          <p:nvPr/>
        </p:nvGrpSpPr>
        <p:grpSpPr>
          <a:xfrm flipH="1">
            <a:off x="9993735" y="371775"/>
            <a:ext cx="1098953" cy="258600"/>
            <a:chOff x="4317443" y="530413"/>
            <a:chExt cx="1098953" cy="258600"/>
          </a:xfrm>
        </p:grpSpPr>
        <p:sp>
          <p:nvSpPr>
            <p:cNvPr id="419" name="Google Shape;419;p14"/>
            <p:cNvSpPr/>
            <p:nvPr/>
          </p:nvSpPr>
          <p:spPr>
            <a:xfrm rot="5400000">
              <a:off x="4299593" y="548263"/>
              <a:ext cx="258600" cy="222900"/>
            </a:xfrm>
            <a:prstGeom prst="triangle">
              <a:avLst>
                <a:gd name="adj" fmla="val 50000"/>
              </a:avLst>
            </a:prstGeom>
            <a:noFill/>
            <a:ln w="25400" cap="flat" cmpd="sng">
              <a:solidFill>
                <a:schemeClr val="accent1"/>
              </a:solidFill>
              <a:prstDash val="solid"/>
              <a:round/>
              <a:headEnd type="none" w="sm" len="sm"/>
              <a:tailEnd type="none" w="sm" len="sm"/>
            </a:ln>
            <a:effectLst>
              <a:outerShdw blurRad="1016000" dist="76200" sx="114000" sy="114000" algn="ctr" rotWithShape="0">
                <a:schemeClr val="accent1"/>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20" name="Google Shape;420;p14"/>
            <p:cNvSpPr/>
            <p:nvPr/>
          </p:nvSpPr>
          <p:spPr>
            <a:xfrm rot="5400000">
              <a:off x="4591611" y="548263"/>
              <a:ext cx="258600" cy="222900"/>
            </a:xfrm>
            <a:prstGeom prst="triangle">
              <a:avLst>
                <a:gd name="adj" fmla="val 50000"/>
              </a:avLst>
            </a:prstGeom>
            <a:noFill/>
            <a:ln w="25400" cap="flat" cmpd="sng">
              <a:solidFill>
                <a:schemeClr val="accent1"/>
              </a:solidFill>
              <a:prstDash val="solid"/>
              <a:round/>
              <a:headEnd type="none" w="sm" len="sm"/>
              <a:tailEnd type="none" w="sm" len="sm"/>
            </a:ln>
            <a:effectLst>
              <a:outerShdw blurRad="1016000" dist="76200" sx="114000" sy="114000" algn="ctr" rotWithShape="0">
                <a:schemeClr val="accent1"/>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21" name="Google Shape;421;p14"/>
            <p:cNvSpPr/>
            <p:nvPr/>
          </p:nvSpPr>
          <p:spPr>
            <a:xfrm rot="5400000">
              <a:off x="4883629" y="548263"/>
              <a:ext cx="258600" cy="222900"/>
            </a:xfrm>
            <a:prstGeom prst="triangle">
              <a:avLst>
                <a:gd name="adj" fmla="val 50000"/>
              </a:avLst>
            </a:prstGeom>
            <a:noFill/>
            <a:ln w="25400" cap="flat" cmpd="sng">
              <a:solidFill>
                <a:schemeClr val="accent1"/>
              </a:solidFill>
              <a:prstDash val="solid"/>
              <a:round/>
              <a:headEnd type="none" w="sm" len="sm"/>
              <a:tailEnd type="none" w="sm" len="sm"/>
            </a:ln>
            <a:effectLst>
              <a:outerShdw blurRad="1016000" dist="76200" sx="114000" sy="114000" algn="ctr" rotWithShape="0">
                <a:schemeClr val="accent1"/>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22" name="Google Shape;422;p14"/>
            <p:cNvSpPr/>
            <p:nvPr/>
          </p:nvSpPr>
          <p:spPr>
            <a:xfrm rot="5400000">
              <a:off x="5175645" y="548263"/>
              <a:ext cx="258600" cy="222900"/>
            </a:xfrm>
            <a:prstGeom prst="triangle">
              <a:avLst>
                <a:gd name="adj" fmla="val 50000"/>
              </a:avLst>
            </a:prstGeom>
            <a:noFill/>
            <a:ln w="25400" cap="flat" cmpd="sng">
              <a:solidFill>
                <a:schemeClr val="accent1"/>
              </a:solidFill>
              <a:prstDash val="solid"/>
              <a:round/>
              <a:headEnd type="none" w="sm" len="sm"/>
              <a:tailEnd type="none" w="sm" len="sm"/>
            </a:ln>
            <a:effectLst>
              <a:outerShdw blurRad="1016000" dist="76200" sx="114000" sy="114000" algn="ctr" rotWithShape="0">
                <a:schemeClr val="accent1"/>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423" name="Google Shape;423;p14"/>
          <p:cNvGrpSpPr/>
          <p:nvPr/>
        </p:nvGrpSpPr>
        <p:grpSpPr>
          <a:xfrm flipH="1">
            <a:off x="326389" y="6271009"/>
            <a:ext cx="1098953" cy="258600"/>
            <a:chOff x="4317443" y="530413"/>
            <a:chExt cx="1098953" cy="258600"/>
          </a:xfrm>
        </p:grpSpPr>
        <p:sp>
          <p:nvSpPr>
            <p:cNvPr id="424" name="Google Shape;424;p14"/>
            <p:cNvSpPr/>
            <p:nvPr/>
          </p:nvSpPr>
          <p:spPr>
            <a:xfrm rot="5400000">
              <a:off x="4299593" y="548263"/>
              <a:ext cx="258600" cy="222900"/>
            </a:xfrm>
            <a:prstGeom prst="triangle">
              <a:avLst>
                <a:gd name="adj" fmla="val 50000"/>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25" name="Google Shape;425;p14"/>
            <p:cNvSpPr/>
            <p:nvPr/>
          </p:nvSpPr>
          <p:spPr>
            <a:xfrm rot="5400000">
              <a:off x="4591611" y="548263"/>
              <a:ext cx="258600" cy="222900"/>
            </a:xfrm>
            <a:prstGeom prst="triangle">
              <a:avLst>
                <a:gd name="adj" fmla="val 50000"/>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26" name="Google Shape;426;p14"/>
            <p:cNvSpPr/>
            <p:nvPr/>
          </p:nvSpPr>
          <p:spPr>
            <a:xfrm rot="5400000">
              <a:off x="4883629" y="548263"/>
              <a:ext cx="258600" cy="222900"/>
            </a:xfrm>
            <a:prstGeom prst="triangle">
              <a:avLst>
                <a:gd name="adj" fmla="val 50000"/>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27" name="Google Shape;427;p14"/>
            <p:cNvSpPr/>
            <p:nvPr/>
          </p:nvSpPr>
          <p:spPr>
            <a:xfrm rot="5400000">
              <a:off x="5175645" y="548263"/>
              <a:ext cx="258600" cy="222900"/>
            </a:xfrm>
            <a:prstGeom prst="triangle">
              <a:avLst>
                <a:gd name="adj" fmla="val 50000"/>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428" name="Google Shape;428;p14"/>
          <p:cNvGrpSpPr/>
          <p:nvPr/>
        </p:nvGrpSpPr>
        <p:grpSpPr>
          <a:xfrm flipH="1">
            <a:off x="11473400" y="1425244"/>
            <a:ext cx="416899" cy="386303"/>
            <a:chOff x="7467602" y="5857077"/>
            <a:chExt cx="468900" cy="434488"/>
          </a:xfrm>
        </p:grpSpPr>
        <p:sp>
          <p:nvSpPr>
            <p:cNvPr id="429" name="Google Shape;429;p14"/>
            <p:cNvSpPr/>
            <p:nvPr/>
          </p:nvSpPr>
          <p:spPr>
            <a:xfrm>
              <a:off x="7467602" y="5857077"/>
              <a:ext cx="164100" cy="164100"/>
            </a:xfrm>
            <a:prstGeom prst="ellipse">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30" name="Google Shape;430;p14"/>
            <p:cNvSpPr/>
            <p:nvPr/>
          </p:nvSpPr>
          <p:spPr>
            <a:xfrm>
              <a:off x="7767486" y="5857077"/>
              <a:ext cx="164100" cy="164100"/>
            </a:xfrm>
            <a:prstGeom prst="ellipse">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31" name="Google Shape;431;p14"/>
            <p:cNvSpPr/>
            <p:nvPr/>
          </p:nvSpPr>
          <p:spPr>
            <a:xfrm>
              <a:off x="7472518" y="6127465"/>
              <a:ext cx="164100" cy="164100"/>
            </a:xfrm>
            <a:prstGeom prst="ellipse">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32" name="Google Shape;432;p14"/>
            <p:cNvSpPr/>
            <p:nvPr/>
          </p:nvSpPr>
          <p:spPr>
            <a:xfrm>
              <a:off x="7772402" y="6127465"/>
              <a:ext cx="164100" cy="164100"/>
            </a:xfrm>
            <a:prstGeom prst="ellipse">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433" name="Google Shape;433;p14"/>
          <p:cNvGrpSpPr/>
          <p:nvPr/>
        </p:nvGrpSpPr>
        <p:grpSpPr>
          <a:xfrm>
            <a:off x="1425335" y="273100"/>
            <a:ext cx="1098953" cy="258600"/>
            <a:chOff x="4317443" y="530413"/>
            <a:chExt cx="1098953" cy="258600"/>
          </a:xfrm>
        </p:grpSpPr>
        <p:sp>
          <p:nvSpPr>
            <p:cNvPr id="434" name="Google Shape;434;p14"/>
            <p:cNvSpPr/>
            <p:nvPr/>
          </p:nvSpPr>
          <p:spPr>
            <a:xfrm rot="5400000">
              <a:off x="4299593" y="548263"/>
              <a:ext cx="258600" cy="222900"/>
            </a:xfrm>
            <a:prstGeom prst="triangle">
              <a:avLst>
                <a:gd name="adj" fmla="val 50000"/>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35" name="Google Shape;435;p14"/>
            <p:cNvSpPr/>
            <p:nvPr/>
          </p:nvSpPr>
          <p:spPr>
            <a:xfrm rot="5400000">
              <a:off x="4591611" y="548263"/>
              <a:ext cx="258600" cy="222900"/>
            </a:xfrm>
            <a:prstGeom prst="triangle">
              <a:avLst>
                <a:gd name="adj" fmla="val 50000"/>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36" name="Google Shape;436;p14"/>
            <p:cNvSpPr/>
            <p:nvPr/>
          </p:nvSpPr>
          <p:spPr>
            <a:xfrm rot="5400000">
              <a:off x="4883629" y="548263"/>
              <a:ext cx="258600" cy="222900"/>
            </a:xfrm>
            <a:prstGeom prst="triangle">
              <a:avLst>
                <a:gd name="adj" fmla="val 50000"/>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37" name="Google Shape;437;p14"/>
            <p:cNvSpPr/>
            <p:nvPr/>
          </p:nvSpPr>
          <p:spPr>
            <a:xfrm rot="5400000">
              <a:off x="5175645" y="548263"/>
              <a:ext cx="258600" cy="222900"/>
            </a:xfrm>
            <a:prstGeom prst="triangle">
              <a:avLst>
                <a:gd name="adj" fmla="val 50000"/>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438" name="Google Shape;438;p14" descr="Power outline"/>
          <p:cNvGrpSpPr/>
          <p:nvPr/>
        </p:nvGrpSpPr>
        <p:grpSpPr>
          <a:xfrm flipH="1">
            <a:off x="128945" y="5376580"/>
            <a:ext cx="573391" cy="636955"/>
            <a:chOff x="5753006" y="3038475"/>
            <a:chExt cx="685957" cy="761999"/>
          </a:xfrm>
        </p:grpSpPr>
        <p:sp>
          <p:nvSpPr>
            <p:cNvPr id="439" name="Google Shape;439;p14"/>
            <p:cNvSpPr/>
            <p:nvPr/>
          </p:nvSpPr>
          <p:spPr>
            <a:xfrm>
              <a:off x="5753006" y="3176139"/>
              <a:ext cx="685957" cy="624335"/>
            </a:xfrm>
            <a:custGeom>
              <a:avLst/>
              <a:gdLst/>
              <a:ahLst/>
              <a:cxnLst/>
              <a:rect l="l" t="t" r="r" b="b"/>
              <a:pathLst>
                <a:path w="685957" h="624335" extrusionOk="0">
                  <a:moveTo>
                    <a:pt x="342994" y="624335"/>
                  </a:moveTo>
                  <a:cubicBezTo>
                    <a:pt x="532372" y="624370"/>
                    <a:pt x="685922" y="470877"/>
                    <a:pt x="685957" y="281498"/>
                  </a:cubicBezTo>
                  <a:cubicBezTo>
                    <a:pt x="685977" y="169262"/>
                    <a:pt x="631070" y="64119"/>
                    <a:pt x="538951" y="0"/>
                  </a:cubicBezTo>
                  <a:lnTo>
                    <a:pt x="528045" y="15631"/>
                  </a:lnTo>
                  <a:cubicBezTo>
                    <a:pt x="674827" y="117832"/>
                    <a:pt x="710966" y="319672"/>
                    <a:pt x="608766" y="466455"/>
                  </a:cubicBezTo>
                  <a:cubicBezTo>
                    <a:pt x="506564" y="613236"/>
                    <a:pt x="304724" y="649375"/>
                    <a:pt x="157942" y="547174"/>
                  </a:cubicBezTo>
                  <a:cubicBezTo>
                    <a:pt x="11160" y="444973"/>
                    <a:pt x="-24980" y="243132"/>
                    <a:pt x="77221" y="96351"/>
                  </a:cubicBezTo>
                  <a:cubicBezTo>
                    <a:pt x="99136" y="64877"/>
                    <a:pt x="126467" y="37546"/>
                    <a:pt x="157942" y="15631"/>
                  </a:cubicBezTo>
                  <a:lnTo>
                    <a:pt x="147036" y="0"/>
                  </a:lnTo>
                  <a:cubicBezTo>
                    <a:pt x="-8397" y="108190"/>
                    <a:pt x="-46694" y="321897"/>
                    <a:pt x="61496" y="477330"/>
                  </a:cubicBezTo>
                  <a:cubicBezTo>
                    <a:pt x="125615" y="569448"/>
                    <a:pt x="230757" y="624356"/>
                    <a:pt x="342994" y="624335"/>
                  </a:cubicBezTo>
                  <a:close/>
                </a:path>
              </a:pathLst>
            </a:custGeom>
            <a:noFill/>
            <a:ln w="19050" cap="flat" cmpd="sng">
              <a:solidFill>
                <a:schemeClr val="accent1"/>
              </a:solidFill>
              <a:prstDash val="solid"/>
              <a:round/>
              <a:headEnd type="none" w="sm" len="sm"/>
              <a:tailEnd type="none" w="sm" len="sm"/>
            </a:ln>
            <a:effectLst>
              <a:outerShdw blurRad="1016000" dist="76200" sx="114000" sy="114000" algn="ctr" rotWithShape="0">
                <a:schemeClr val="accent1"/>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40" name="Google Shape;440;p14"/>
            <p:cNvSpPr/>
            <p:nvPr/>
          </p:nvSpPr>
          <p:spPr>
            <a:xfrm>
              <a:off x="6086475" y="3038475"/>
              <a:ext cx="19050" cy="419100"/>
            </a:xfrm>
            <a:custGeom>
              <a:avLst/>
              <a:gdLst/>
              <a:ahLst/>
              <a:cxnLst/>
              <a:rect l="l" t="t" r="r" b="b"/>
              <a:pathLst>
                <a:path w="19050" h="419100" extrusionOk="0">
                  <a:moveTo>
                    <a:pt x="0" y="0"/>
                  </a:moveTo>
                  <a:lnTo>
                    <a:pt x="19050" y="0"/>
                  </a:lnTo>
                  <a:lnTo>
                    <a:pt x="19050" y="419100"/>
                  </a:lnTo>
                  <a:lnTo>
                    <a:pt x="0" y="419100"/>
                  </a:lnTo>
                  <a:close/>
                </a:path>
              </a:pathLst>
            </a:custGeom>
            <a:noFill/>
            <a:ln w="19050" cap="flat" cmpd="sng">
              <a:solidFill>
                <a:schemeClr val="accent1"/>
              </a:solidFill>
              <a:prstDash val="solid"/>
              <a:round/>
              <a:headEnd type="none" w="sm" len="sm"/>
              <a:tailEnd type="none" w="sm" len="sm"/>
            </a:ln>
            <a:effectLst>
              <a:outerShdw blurRad="1016000" dist="76200" sx="114000" sy="114000" algn="ctr" rotWithShape="0">
                <a:schemeClr val="accent1"/>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grpSp>
    </p:spTree>
    <p:extLst>
      <p:ext uri="{BB962C8B-B14F-4D97-AF65-F5344CB8AC3E}">
        <p14:creationId xmlns:p14="http://schemas.microsoft.com/office/powerpoint/2010/main" val="5932819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013 Six columns">
  <p:cSld name="013 Six columns">
    <p:spTree>
      <p:nvGrpSpPr>
        <p:cNvPr id="1" name="Shape 441"/>
        <p:cNvGrpSpPr/>
        <p:nvPr/>
      </p:nvGrpSpPr>
      <p:grpSpPr>
        <a:xfrm>
          <a:off x="0" y="0"/>
          <a:ext cx="0" cy="0"/>
          <a:chOff x="0" y="0"/>
          <a:chExt cx="0" cy="0"/>
        </a:xfrm>
      </p:grpSpPr>
      <p:sp>
        <p:nvSpPr>
          <p:cNvPr id="442" name="Google Shape;442;p15"/>
          <p:cNvSpPr txBox="1">
            <a:spLocks noGrp="1"/>
          </p:cNvSpPr>
          <p:nvPr>
            <p:ph type="subTitle" idx="1"/>
          </p:nvPr>
        </p:nvSpPr>
        <p:spPr>
          <a:xfrm>
            <a:off x="720400" y="2163600"/>
            <a:ext cx="32505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000"/>
              <a:buNone/>
              <a:defRPr sz="2000" b="1"/>
            </a:lvl1pPr>
            <a:lvl2pPr lvl="1" rtl="0">
              <a:spcBef>
                <a:spcPts val="2100"/>
              </a:spcBef>
              <a:spcAft>
                <a:spcPts val="0"/>
              </a:spcAft>
              <a:buSzPts val="2000"/>
              <a:buNone/>
              <a:defRPr sz="2000" b="1"/>
            </a:lvl2pPr>
            <a:lvl3pPr lvl="2" rtl="0">
              <a:spcBef>
                <a:spcPts val="2100"/>
              </a:spcBef>
              <a:spcAft>
                <a:spcPts val="0"/>
              </a:spcAft>
              <a:buSzPts val="2000"/>
              <a:buNone/>
              <a:defRPr sz="2000" b="1"/>
            </a:lvl3pPr>
            <a:lvl4pPr lvl="3" rtl="0">
              <a:spcBef>
                <a:spcPts val="2100"/>
              </a:spcBef>
              <a:spcAft>
                <a:spcPts val="0"/>
              </a:spcAft>
              <a:buSzPts val="2000"/>
              <a:buNone/>
              <a:defRPr sz="2000" b="1"/>
            </a:lvl4pPr>
            <a:lvl5pPr lvl="4" rtl="0">
              <a:spcBef>
                <a:spcPts val="2100"/>
              </a:spcBef>
              <a:spcAft>
                <a:spcPts val="0"/>
              </a:spcAft>
              <a:buSzPts val="2000"/>
              <a:buNone/>
              <a:defRPr sz="2000" b="1"/>
            </a:lvl5pPr>
            <a:lvl6pPr lvl="5" rtl="0">
              <a:spcBef>
                <a:spcPts val="2100"/>
              </a:spcBef>
              <a:spcAft>
                <a:spcPts val="0"/>
              </a:spcAft>
              <a:buSzPts val="2000"/>
              <a:buNone/>
              <a:defRPr sz="2000" b="1"/>
            </a:lvl6pPr>
            <a:lvl7pPr lvl="6" rtl="0">
              <a:spcBef>
                <a:spcPts val="2100"/>
              </a:spcBef>
              <a:spcAft>
                <a:spcPts val="0"/>
              </a:spcAft>
              <a:buSzPts val="2000"/>
              <a:buNone/>
              <a:defRPr sz="2000" b="1"/>
            </a:lvl7pPr>
            <a:lvl8pPr lvl="7" rtl="0">
              <a:spcBef>
                <a:spcPts val="2100"/>
              </a:spcBef>
              <a:spcAft>
                <a:spcPts val="0"/>
              </a:spcAft>
              <a:buSzPts val="2000"/>
              <a:buNone/>
              <a:defRPr sz="2000" b="1"/>
            </a:lvl8pPr>
            <a:lvl9pPr lvl="8" rtl="0">
              <a:spcBef>
                <a:spcPts val="2100"/>
              </a:spcBef>
              <a:spcAft>
                <a:spcPts val="2100"/>
              </a:spcAft>
              <a:buSzPts val="2000"/>
              <a:buNone/>
              <a:defRPr sz="2000" b="1"/>
            </a:lvl9pPr>
          </a:lstStyle>
          <a:p>
            <a:endParaRPr/>
          </a:p>
        </p:txBody>
      </p:sp>
      <p:sp>
        <p:nvSpPr>
          <p:cNvPr id="443" name="Google Shape;443;p15"/>
          <p:cNvSpPr txBox="1">
            <a:spLocks noGrp="1"/>
          </p:cNvSpPr>
          <p:nvPr>
            <p:ph type="subTitle" idx="2"/>
          </p:nvPr>
        </p:nvSpPr>
        <p:spPr>
          <a:xfrm>
            <a:off x="720400" y="4020325"/>
            <a:ext cx="32505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000"/>
              <a:buNone/>
              <a:defRPr sz="2000" b="1"/>
            </a:lvl1pPr>
            <a:lvl2pPr lvl="1" rtl="0">
              <a:spcBef>
                <a:spcPts val="2100"/>
              </a:spcBef>
              <a:spcAft>
                <a:spcPts val="0"/>
              </a:spcAft>
              <a:buSzPts val="2000"/>
              <a:buNone/>
              <a:defRPr sz="2000" b="1"/>
            </a:lvl2pPr>
            <a:lvl3pPr lvl="2" rtl="0">
              <a:spcBef>
                <a:spcPts val="2100"/>
              </a:spcBef>
              <a:spcAft>
                <a:spcPts val="0"/>
              </a:spcAft>
              <a:buSzPts val="2000"/>
              <a:buNone/>
              <a:defRPr sz="2000" b="1"/>
            </a:lvl3pPr>
            <a:lvl4pPr lvl="3" rtl="0">
              <a:spcBef>
                <a:spcPts val="2100"/>
              </a:spcBef>
              <a:spcAft>
                <a:spcPts val="0"/>
              </a:spcAft>
              <a:buSzPts val="2000"/>
              <a:buNone/>
              <a:defRPr sz="2000" b="1"/>
            </a:lvl4pPr>
            <a:lvl5pPr lvl="4" rtl="0">
              <a:spcBef>
                <a:spcPts val="2100"/>
              </a:spcBef>
              <a:spcAft>
                <a:spcPts val="0"/>
              </a:spcAft>
              <a:buSzPts val="2000"/>
              <a:buNone/>
              <a:defRPr sz="2000" b="1"/>
            </a:lvl5pPr>
            <a:lvl6pPr lvl="5" rtl="0">
              <a:spcBef>
                <a:spcPts val="2100"/>
              </a:spcBef>
              <a:spcAft>
                <a:spcPts val="0"/>
              </a:spcAft>
              <a:buSzPts val="2000"/>
              <a:buNone/>
              <a:defRPr sz="2000" b="1"/>
            </a:lvl6pPr>
            <a:lvl7pPr lvl="6" rtl="0">
              <a:spcBef>
                <a:spcPts val="2100"/>
              </a:spcBef>
              <a:spcAft>
                <a:spcPts val="0"/>
              </a:spcAft>
              <a:buSzPts val="2000"/>
              <a:buNone/>
              <a:defRPr sz="2000" b="1"/>
            </a:lvl7pPr>
            <a:lvl8pPr lvl="7" rtl="0">
              <a:spcBef>
                <a:spcPts val="2100"/>
              </a:spcBef>
              <a:spcAft>
                <a:spcPts val="0"/>
              </a:spcAft>
              <a:buSzPts val="2000"/>
              <a:buNone/>
              <a:defRPr sz="2000" b="1"/>
            </a:lvl8pPr>
            <a:lvl9pPr lvl="8" rtl="0">
              <a:spcBef>
                <a:spcPts val="2100"/>
              </a:spcBef>
              <a:spcAft>
                <a:spcPts val="2100"/>
              </a:spcAft>
              <a:buSzPts val="2000"/>
              <a:buNone/>
              <a:defRPr sz="2000" b="1"/>
            </a:lvl9pPr>
          </a:lstStyle>
          <a:p>
            <a:endParaRPr/>
          </a:p>
        </p:txBody>
      </p:sp>
      <p:sp>
        <p:nvSpPr>
          <p:cNvPr id="444" name="Google Shape;444;p15"/>
          <p:cNvSpPr txBox="1">
            <a:spLocks noGrp="1"/>
          </p:cNvSpPr>
          <p:nvPr>
            <p:ph type="subTitle" idx="3"/>
          </p:nvPr>
        </p:nvSpPr>
        <p:spPr>
          <a:xfrm>
            <a:off x="8381787" y="2172980"/>
            <a:ext cx="32505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000"/>
              <a:buNone/>
              <a:defRPr sz="2000" b="1"/>
            </a:lvl1pPr>
            <a:lvl2pPr lvl="1" rtl="0">
              <a:spcBef>
                <a:spcPts val="2100"/>
              </a:spcBef>
              <a:spcAft>
                <a:spcPts val="0"/>
              </a:spcAft>
              <a:buSzPts val="2000"/>
              <a:buNone/>
              <a:defRPr sz="2000" b="1"/>
            </a:lvl2pPr>
            <a:lvl3pPr lvl="2" rtl="0">
              <a:spcBef>
                <a:spcPts val="2100"/>
              </a:spcBef>
              <a:spcAft>
                <a:spcPts val="0"/>
              </a:spcAft>
              <a:buSzPts val="2000"/>
              <a:buNone/>
              <a:defRPr sz="2000" b="1"/>
            </a:lvl3pPr>
            <a:lvl4pPr lvl="3" rtl="0">
              <a:spcBef>
                <a:spcPts val="2100"/>
              </a:spcBef>
              <a:spcAft>
                <a:spcPts val="0"/>
              </a:spcAft>
              <a:buSzPts val="2000"/>
              <a:buNone/>
              <a:defRPr sz="2000" b="1"/>
            </a:lvl4pPr>
            <a:lvl5pPr lvl="4" rtl="0">
              <a:spcBef>
                <a:spcPts val="2100"/>
              </a:spcBef>
              <a:spcAft>
                <a:spcPts val="0"/>
              </a:spcAft>
              <a:buSzPts val="2000"/>
              <a:buNone/>
              <a:defRPr sz="2000" b="1"/>
            </a:lvl5pPr>
            <a:lvl6pPr lvl="5" rtl="0">
              <a:spcBef>
                <a:spcPts val="2100"/>
              </a:spcBef>
              <a:spcAft>
                <a:spcPts val="0"/>
              </a:spcAft>
              <a:buSzPts val="2000"/>
              <a:buNone/>
              <a:defRPr sz="2000" b="1"/>
            </a:lvl6pPr>
            <a:lvl7pPr lvl="6" rtl="0">
              <a:spcBef>
                <a:spcPts val="2100"/>
              </a:spcBef>
              <a:spcAft>
                <a:spcPts val="0"/>
              </a:spcAft>
              <a:buSzPts val="2000"/>
              <a:buNone/>
              <a:defRPr sz="2000" b="1"/>
            </a:lvl7pPr>
            <a:lvl8pPr lvl="7" rtl="0">
              <a:spcBef>
                <a:spcPts val="2100"/>
              </a:spcBef>
              <a:spcAft>
                <a:spcPts val="0"/>
              </a:spcAft>
              <a:buSzPts val="2000"/>
              <a:buNone/>
              <a:defRPr sz="2000" b="1"/>
            </a:lvl8pPr>
            <a:lvl9pPr lvl="8" rtl="0">
              <a:spcBef>
                <a:spcPts val="2100"/>
              </a:spcBef>
              <a:spcAft>
                <a:spcPts val="2100"/>
              </a:spcAft>
              <a:buSzPts val="2000"/>
              <a:buNone/>
              <a:defRPr sz="2000" b="1"/>
            </a:lvl9pPr>
          </a:lstStyle>
          <a:p>
            <a:endParaRPr/>
          </a:p>
        </p:txBody>
      </p:sp>
      <p:sp>
        <p:nvSpPr>
          <p:cNvPr id="445" name="Google Shape;445;p15"/>
          <p:cNvSpPr txBox="1">
            <a:spLocks noGrp="1"/>
          </p:cNvSpPr>
          <p:nvPr>
            <p:ph type="subTitle" idx="4"/>
          </p:nvPr>
        </p:nvSpPr>
        <p:spPr>
          <a:xfrm>
            <a:off x="4571787" y="2180950"/>
            <a:ext cx="32505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000"/>
              <a:buNone/>
              <a:defRPr sz="2000" b="1"/>
            </a:lvl1pPr>
            <a:lvl2pPr lvl="1" rtl="0">
              <a:spcBef>
                <a:spcPts val="2100"/>
              </a:spcBef>
              <a:spcAft>
                <a:spcPts val="0"/>
              </a:spcAft>
              <a:buSzPts val="2000"/>
              <a:buNone/>
              <a:defRPr sz="2000" b="1"/>
            </a:lvl2pPr>
            <a:lvl3pPr lvl="2" rtl="0">
              <a:spcBef>
                <a:spcPts val="2100"/>
              </a:spcBef>
              <a:spcAft>
                <a:spcPts val="0"/>
              </a:spcAft>
              <a:buSzPts val="2000"/>
              <a:buNone/>
              <a:defRPr sz="2000" b="1"/>
            </a:lvl3pPr>
            <a:lvl4pPr lvl="3" rtl="0">
              <a:spcBef>
                <a:spcPts val="2100"/>
              </a:spcBef>
              <a:spcAft>
                <a:spcPts val="0"/>
              </a:spcAft>
              <a:buSzPts val="2000"/>
              <a:buNone/>
              <a:defRPr sz="2000" b="1"/>
            </a:lvl4pPr>
            <a:lvl5pPr lvl="4" rtl="0">
              <a:spcBef>
                <a:spcPts val="2100"/>
              </a:spcBef>
              <a:spcAft>
                <a:spcPts val="0"/>
              </a:spcAft>
              <a:buSzPts val="2000"/>
              <a:buNone/>
              <a:defRPr sz="2000" b="1"/>
            </a:lvl5pPr>
            <a:lvl6pPr lvl="5" rtl="0">
              <a:spcBef>
                <a:spcPts val="2100"/>
              </a:spcBef>
              <a:spcAft>
                <a:spcPts val="0"/>
              </a:spcAft>
              <a:buSzPts val="2000"/>
              <a:buNone/>
              <a:defRPr sz="2000" b="1"/>
            </a:lvl6pPr>
            <a:lvl7pPr lvl="6" rtl="0">
              <a:spcBef>
                <a:spcPts val="2100"/>
              </a:spcBef>
              <a:spcAft>
                <a:spcPts val="0"/>
              </a:spcAft>
              <a:buSzPts val="2000"/>
              <a:buNone/>
              <a:defRPr sz="2000" b="1"/>
            </a:lvl7pPr>
            <a:lvl8pPr lvl="7" rtl="0">
              <a:spcBef>
                <a:spcPts val="2100"/>
              </a:spcBef>
              <a:spcAft>
                <a:spcPts val="0"/>
              </a:spcAft>
              <a:buSzPts val="2000"/>
              <a:buNone/>
              <a:defRPr sz="2000" b="1"/>
            </a:lvl8pPr>
            <a:lvl9pPr lvl="8" rtl="0">
              <a:spcBef>
                <a:spcPts val="2100"/>
              </a:spcBef>
              <a:spcAft>
                <a:spcPts val="2100"/>
              </a:spcAft>
              <a:buSzPts val="2000"/>
              <a:buNone/>
              <a:defRPr sz="2000" b="1"/>
            </a:lvl9pPr>
          </a:lstStyle>
          <a:p>
            <a:endParaRPr/>
          </a:p>
        </p:txBody>
      </p:sp>
      <p:sp>
        <p:nvSpPr>
          <p:cNvPr id="446" name="Google Shape;446;p15"/>
          <p:cNvSpPr txBox="1">
            <a:spLocks noGrp="1"/>
          </p:cNvSpPr>
          <p:nvPr>
            <p:ph type="subTitle" idx="5"/>
          </p:nvPr>
        </p:nvSpPr>
        <p:spPr>
          <a:xfrm>
            <a:off x="4571787" y="4020325"/>
            <a:ext cx="32505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000"/>
              <a:buNone/>
              <a:defRPr sz="2000" b="1"/>
            </a:lvl1pPr>
            <a:lvl2pPr lvl="1" rtl="0">
              <a:spcBef>
                <a:spcPts val="2100"/>
              </a:spcBef>
              <a:spcAft>
                <a:spcPts val="0"/>
              </a:spcAft>
              <a:buSzPts val="2000"/>
              <a:buNone/>
              <a:defRPr sz="2000" b="1"/>
            </a:lvl2pPr>
            <a:lvl3pPr lvl="2" rtl="0">
              <a:spcBef>
                <a:spcPts val="2100"/>
              </a:spcBef>
              <a:spcAft>
                <a:spcPts val="0"/>
              </a:spcAft>
              <a:buSzPts val="2000"/>
              <a:buNone/>
              <a:defRPr sz="2000" b="1"/>
            </a:lvl3pPr>
            <a:lvl4pPr lvl="3" rtl="0">
              <a:spcBef>
                <a:spcPts val="2100"/>
              </a:spcBef>
              <a:spcAft>
                <a:spcPts val="0"/>
              </a:spcAft>
              <a:buSzPts val="2000"/>
              <a:buNone/>
              <a:defRPr sz="2000" b="1"/>
            </a:lvl4pPr>
            <a:lvl5pPr lvl="4" rtl="0">
              <a:spcBef>
                <a:spcPts val="2100"/>
              </a:spcBef>
              <a:spcAft>
                <a:spcPts val="0"/>
              </a:spcAft>
              <a:buSzPts val="2000"/>
              <a:buNone/>
              <a:defRPr sz="2000" b="1"/>
            </a:lvl5pPr>
            <a:lvl6pPr lvl="5" rtl="0">
              <a:spcBef>
                <a:spcPts val="2100"/>
              </a:spcBef>
              <a:spcAft>
                <a:spcPts val="0"/>
              </a:spcAft>
              <a:buSzPts val="2000"/>
              <a:buNone/>
              <a:defRPr sz="2000" b="1"/>
            </a:lvl6pPr>
            <a:lvl7pPr lvl="6" rtl="0">
              <a:spcBef>
                <a:spcPts val="2100"/>
              </a:spcBef>
              <a:spcAft>
                <a:spcPts val="0"/>
              </a:spcAft>
              <a:buSzPts val="2000"/>
              <a:buNone/>
              <a:defRPr sz="2000" b="1"/>
            </a:lvl7pPr>
            <a:lvl8pPr lvl="7" rtl="0">
              <a:spcBef>
                <a:spcPts val="2100"/>
              </a:spcBef>
              <a:spcAft>
                <a:spcPts val="0"/>
              </a:spcAft>
              <a:buSzPts val="2000"/>
              <a:buNone/>
              <a:defRPr sz="2000" b="1"/>
            </a:lvl8pPr>
            <a:lvl9pPr lvl="8" rtl="0">
              <a:spcBef>
                <a:spcPts val="2100"/>
              </a:spcBef>
              <a:spcAft>
                <a:spcPts val="2100"/>
              </a:spcAft>
              <a:buSzPts val="2000"/>
              <a:buNone/>
              <a:defRPr sz="2000" b="1"/>
            </a:lvl9pPr>
          </a:lstStyle>
          <a:p>
            <a:endParaRPr/>
          </a:p>
        </p:txBody>
      </p:sp>
      <p:sp>
        <p:nvSpPr>
          <p:cNvPr id="447" name="Google Shape;447;p15"/>
          <p:cNvSpPr txBox="1">
            <a:spLocks noGrp="1"/>
          </p:cNvSpPr>
          <p:nvPr>
            <p:ph type="subTitle" idx="6"/>
          </p:nvPr>
        </p:nvSpPr>
        <p:spPr>
          <a:xfrm>
            <a:off x="8381787" y="4001780"/>
            <a:ext cx="32505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000"/>
              <a:buNone/>
              <a:defRPr sz="2000" b="1"/>
            </a:lvl1pPr>
            <a:lvl2pPr lvl="1" rtl="0">
              <a:spcBef>
                <a:spcPts val="2100"/>
              </a:spcBef>
              <a:spcAft>
                <a:spcPts val="0"/>
              </a:spcAft>
              <a:buSzPts val="2000"/>
              <a:buNone/>
              <a:defRPr sz="2000" b="1"/>
            </a:lvl2pPr>
            <a:lvl3pPr lvl="2" rtl="0">
              <a:spcBef>
                <a:spcPts val="2100"/>
              </a:spcBef>
              <a:spcAft>
                <a:spcPts val="0"/>
              </a:spcAft>
              <a:buSzPts val="2000"/>
              <a:buNone/>
              <a:defRPr sz="2000" b="1"/>
            </a:lvl3pPr>
            <a:lvl4pPr lvl="3" rtl="0">
              <a:spcBef>
                <a:spcPts val="2100"/>
              </a:spcBef>
              <a:spcAft>
                <a:spcPts val="0"/>
              </a:spcAft>
              <a:buSzPts val="2000"/>
              <a:buNone/>
              <a:defRPr sz="2000" b="1"/>
            </a:lvl4pPr>
            <a:lvl5pPr lvl="4" rtl="0">
              <a:spcBef>
                <a:spcPts val="2100"/>
              </a:spcBef>
              <a:spcAft>
                <a:spcPts val="0"/>
              </a:spcAft>
              <a:buSzPts val="2000"/>
              <a:buNone/>
              <a:defRPr sz="2000" b="1"/>
            </a:lvl5pPr>
            <a:lvl6pPr lvl="5" rtl="0">
              <a:spcBef>
                <a:spcPts val="2100"/>
              </a:spcBef>
              <a:spcAft>
                <a:spcPts val="0"/>
              </a:spcAft>
              <a:buSzPts val="2000"/>
              <a:buNone/>
              <a:defRPr sz="2000" b="1"/>
            </a:lvl6pPr>
            <a:lvl7pPr lvl="6" rtl="0">
              <a:spcBef>
                <a:spcPts val="2100"/>
              </a:spcBef>
              <a:spcAft>
                <a:spcPts val="0"/>
              </a:spcAft>
              <a:buSzPts val="2000"/>
              <a:buNone/>
              <a:defRPr sz="2000" b="1"/>
            </a:lvl7pPr>
            <a:lvl8pPr lvl="7" rtl="0">
              <a:spcBef>
                <a:spcPts val="2100"/>
              </a:spcBef>
              <a:spcAft>
                <a:spcPts val="0"/>
              </a:spcAft>
              <a:buSzPts val="2000"/>
              <a:buNone/>
              <a:defRPr sz="2000" b="1"/>
            </a:lvl8pPr>
            <a:lvl9pPr lvl="8" rtl="0">
              <a:spcBef>
                <a:spcPts val="2100"/>
              </a:spcBef>
              <a:spcAft>
                <a:spcPts val="2100"/>
              </a:spcAft>
              <a:buSzPts val="2000"/>
              <a:buNone/>
              <a:defRPr sz="2000" b="1"/>
            </a:lvl9pPr>
          </a:lstStyle>
          <a:p>
            <a:endParaRPr/>
          </a:p>
        </p:txBody>
      </p:sp>
      <p:sp>
        <p:nvSpPr>
          <p:cNvPr id="448" name="Google Shape;448;p15"/>
          <p:cNvSpPr txBox="1">
            <a:spLocks noGrp="1"/>
          </p:cNvSpPr>
          <p:nvPr>
            <p:ph type="title"/>
          </p:nvPr>
        </p:nvSpPr>
        <p:spPr>
          <a:xfrm>
            <a:off x="720400" y="898175"/>
            <a:ext cx="109119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449" name="Google Shape;449;p15"/>
          <p:cNvSpPr txBox="1">
            <a:spLocks noGrp="1"/>
          </p:cNvSpPr>
          <p:nvPr>
            <p:ph type="body" idx="7"/>
          </p:nvPr>
        </p:nvSpPr>
        <p:spPr>
          <a:xfrm>
            <a:off x="4571787" y="2589800"/>
            <a:ext cx="3250500" cy="834000"/>
          </a:xfrm>
          <a:prstGeom prst="rect">
            <a:avLst/>
          </a:prstGeom>
        </p:spPr>
        <p:txBody>
          <a:bodyPr spcFirstLastPara="1" wrap="square" lIns="121900" tIns="121900" rIns="121900" bIns="121900" anchor="t" anchorCtr="0">
            <a:noAutofit/>
          </a:bodyPr>
          <a:lstStyle>
            <a:lvl1pPr marL="457200" lvl="0" indent="-330200">
              <a:spcBef>
                <a:spcPts val="0"/>
              </a:spcBef>
              <a:spcAft>
                <a:spcPts val="0"/>
              </a:spcAft>
              <a:buSzPts val="1600"/>
              <a:buChar char="●"/>
              <a:defRPr sz="1600"/>
            </a:lvl1pPr>
            <a:lvl2pPr marL="914400" lvl="1" indent="-330200">
              <a:spcBef>
                <a:spcPts val="2100"/>
              </a:spcBef>
              <a:spcAft>
                <a:spcPts val="0"/>
              </a:spcAft>
              <a:buSzPts val="1600"/>
              <a:buChar char="○"/>
              <a:defRPr sz="1600"/>
            </a:lvl2pPr>
            <a:lvl3pPr marL="1371600" lvl="2" indent="-330200">
              <a:spcBef>
                <a:spcPts val="2100"/>
              </a:spcBef>
              <a:spcAft>
                <a:spcPts val="0"/>
              </a:spcAft>
              <a:buSzPts val="1600"/>
              <a:buChar char="■"/>
              <a:defRPr sz="1600"/>
            </a:lvl3pPr>
            <a:lvl4pPr marL="1828800" lvl="3" indent="-330200">
              <a:spcBef>
                <a:spcPts val="2100"/>
              </a:spcBef>
              <a:spcAft>
                <a:spcPts val="0"/>
              </a:spcAft>
              <a:buSzPts val="1600"/>
              <a:buChar char="●"/>
              <a:defRPr sz="1600"/>
            </a:lvl4pPr>
            <a:lvl5pPr marL="2286000" lvl="4" indent="-330200">
              <a:spcBef>
                <a:spcPts val="2100"/>
              </a:spcBef>
              <a:spcAft>
                <a:spcPts val="0"/>
              </a:spcAft>
              <a:buSzPts val="1600"/>
              <a:buChar char="○"/>
              <a:defRPr sz="1600"/>
            </a:lvl5pPr>
            <a:lvl6pPr marL="2743200" lvl="5" indent="-330200">
              <a:spcBef>
                <a:spcPts val="2100"/>
              </a:spcBef>
              <a:spcAft>
                <a:spcPts val="0"/>
              </a:spcAft>
              <a:buSzPts val="1600"/>
              <a:buChar char="■"/>
              <a:defRPr sz="1600"/>
            </a:lvl6pPr>
            <a:lvl7pPr marL="3200400" lvl="6" indent="-330200">
              <a:spcBef>
                <a:spcPts val="2100"/>
              </a:spcBef>
              <a:spcAft>
                <a:spcPts val="0"/>
              </a:spcAft>
              <a:buSzPts val="1600"/>
              <a:buChar char="●"/>
              <a:defRPr sz="1600"/>
            </a:lvl7pPr>
            <a:lvl8pPr marL="3657600" lvl="7" indent="-330200">
              <a:spcBef>
                <a:spcPts val="2100"/>
              </a:spcBef>
              <a:spcAft>
                <a:spcPts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450" name="Google Shape;450;p15"/>
          <p:cNvSpPr txBox="1">
            <a:spLocks noGrp="1"/>
          </p:cNvSpPr>
          <p:nvPr>
            <p:ph type="body" idx="8"/>
          </p:nvPr>
        </p:nvSpPr>
        <p:spPr>
          <a:xfrm>
            <a:off x="8381787" y="4418600"/>
            <a:ext cx="3250500" cy="8340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451" name="Google Shape;451;p15"/>
          <p:cNvSpPr txBox="1">
            <a:spLocks noGrp="1"/>
          </p:cNvSpPr>
          <p:nvPr>
            <p:ph type="body" idx="9"/>
          </p:nvPr>
        </p:nvSpPr>
        <p:spPr>
          <a:xfrm>
            <a:off x="4571787" y="4418600"/>
            <a:ext cx="3250500" cy="8340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452" name="Google Shape;452;p15"/>
          <p:cNvSpPr txBox="1">
            <a:spLocks noGrp="1"/>
          </p:cNvSpPr>
          <p:nvPr>
            <p:ph type="body" idx="13"/>
          </p:nvPr>
        </p:nvSpPr>
        <p:spPr>
          <a:xfrm>
            <a:off x="720400" y="2589800"/>
            <a:ext cx="3250500" cy="8340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453" name="Google Shape;453;p15"/>
          <p:cNvSpPr txBox="1">
            <a:spLocks noGrp="1"/>
          </p:cNvSpPr>
          <p:nvPr>
            <p:ph type="body" idx="14"/>
          </p:nvPr>
        </p:nvSpPr>
        <p:spPr>
          <a:xfrm>
            <a:off x="8381787" y="2589800"/>
            <a:ext cx="3250500" cy="8340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454" name="Google Shape;454;p15"/>
          <p:cNvSpPr txBox="1">
            <a:spLocks noGrp="1"/>
          </p:cNvSpPr>
          <p:nvPr>
            <p:ph type="body" idx="15"/>
          </p:nvPr>
        </p:nvSpPr>
        <p:spPr>
          <a:xfrm>
            <a:off x="720400" y="4418600"/>
            <a:ext cx="3250500" cy="8340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455" name="Google Shape;455;p15"/>
          <p:cNvSpPr/>
          <p:nvPr/>
        </p:nvSpPr>
        <p:spPr>
          <a:xfrm>
            <a:off x="10886023" y="564982"/>
            <a:ext cx="389400" cy="389400"/>
          </a:xfrm>
          <a:prstGeom prst="ellipse">
            <a:avLst/>
          </a:prstGeom>
          <a:noFill/>
          <a:ln w="25400" cap="flat" cmpd="sng">
            <a:solidFill>
              <a:schemeClr val="accent1"/>
            </a:solidFill>
            <a:prstDash val="solid"/>
            <a:round/>
            <a:headEnd type="none" w="sm" len="sm"/>
            <a:tailEnd type="none" w="sm" len="sm"/>
          </a:ln>
          <a:effectLst>
            <a:outerShdw blurRad="1016000" dist="76200" sx="114000" sy="114000" algn="ctr" rotWithShape="0">
              <a:schemeClr val="accent1"/>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56" name="Google Shape;456;p15"/>
          <p:cNvSpPr/>
          <p:nvPr/>
        </p:nvSpPr>
        <p:spPr>
          <a:xfrm>
            <a:off x="702331" y="954366"/>
            <a:ext cx="389400" cy="389400"/>
          </a:xfrm>
          <a:prstGeom prst="ellipse">
            <a:avLst/>
          </a:prstGeom>
          <a:noFill/>
          <a:ln w="25400" cap="flat" cmpd="sng">
            <a:solidFill>
              <a:schemeClr val="accent1"/>
            </a:solidFill>
            <a:prstDash val="solid"/>
            <a:round/>
            <a:headEnd type="none" w="sm" len="sm"/>
            <a:tailEnd type="none" w="sm" len="sm"/>
          </a:ln>
          <a:effectLst>
            <a:outerShdw blurRad="1016000" dist="76200" sx="114000" sy="114000" algn="ctr" rotWithShape="0">
              <a:schemeClr val="accent1"/>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grpSp>
        <p:nvGrpSpPr>
          <p:cNvPr id="457" name="Google Shape;457;p15" descr="Power outline"/>
          <p:cNvGrpSpPr/>
          <p:nvPr/>
        </p:nvGrpSpPr>
        <p:grpSpPr>
          <a:xfrm>
            <a:off x="128945" y="182605"/>
            <a:ext cx="573391" cy="636955"/>
            <a:chOff x="5753006" y="3038475"/>
            <a:chExt cx="685957" cy="761999"/>
          </a:xfrm>
        </p:grpSpPr>
        <p:sp>
          <p:nvSpPr>
            <p:cNvPr id="458" name="Google Shape;458;p15"/>
            <p:cNvSpPr/>
            <p:nvPr/>
          </p:nvSpPr>
          <p:spPr>
            <a:xfrm>
              <a:off x="5753006" y="3176139"/>
              <a:ext cx="685957" cy="624335"/>
            </a:xfrm>
            <a:custGeom>
              <a:avLst/>
              <a:gdLst/>
              <a:ahLst/>
              <a:cxnLst/>
              <a:rect l="l" t="t" r="r" b="b"/>
              <a:pathLst>
                <a:path w="685957" h="624335" extrusionOk="0">
                  <a:moveTo>
                    <a:pt x="342994" y="624335"/>
                  </a:moveTo>
                  <a:cubicBezTo>
                    <a:pt x="532372" y="624370"/>
                    <a:pt x="685922" y="470877"/>
                    <a:pt x="685957" y="281498"/>
                  </a:cubicBezTo>
                  <a:cubicBezTo>
                    <a:pt x="685977" y="169262"/>
                    <a:pt x="631070" y="64119"/>
                    <a:pt x="538951" y="0"/>
                  </a:cubicBezTo>
                  <a:lnTo>
                    <a:pt x="528045" y="15631"/>
                  </a:lnTo>
                  <a:cubicBezTo>
                    <a:pt x="674827" y="117832"/>
                    <a:pt x="710966" y="319672"/>
                    <a:pt x="608766" y="466455"/>
                  </a:cubicBezTo>
                  <a:cubicBezTo>
                    <a:pt x="506564" y="613236"/>
                    <a:pt x="304724" y="649375"/>
                    <a:pt x="157942" y="547174"/>
                  </a:cubicBezTo>
                  <a:cubicBezTo>
                    <a:pt x="11160" y="444973"/>
                    <a:pt x="-24980" y="243132"/>
                    <a:pt x="77221" y="96351"/>
                  </a:cubicBezTo>
                  <a:cubicBezTo>
                    <a:pt x="99136" y="64877"/>
                    <a:pt x="126467" y="37546"/>
                    <a:pt x="157942" y="15631"/>
                  </a:cubicBezTo>
                  <a:lnTo>
                    <a:pt x="147036" y="0"/>
                  </a:lnTo>
                  <a:cubicBezTo>
                    <a:pt x="-8397" y="108190"/>
                    <a:pt x="-46694" y="321897"/>
                    <a:pt x="61496" y="477330"/>
                  </a:cubicBezTo>
                  <a:cubicBezTo>
                    <a:pt x="125615" y="569448"/>
                    <a:pt x="230757" y="624356"/>
                    <a:pt x="342994" y="624335"/>
                  </a:cubicBezTo>
                  <a:close/>
                </a:path>
              </a:pathLst>
            </a:custGeom>
            <a:noFill/>
            <a:ln w="1905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59" name="Google Shape;459;p15"/>
            <p:cNvSpPr/>
            <p:nvPr/>
          </p:nvSpPr>
          <p:spPr>
            <a:xfrm>
              <a:off x="6086475" y="3038475"/>
              <a:ext cx="19050" cy="419100"/>
            </a:xfrm>
            <a:custGeom>
              <a:avLst/>
              <a:gdLst/>
              <a:ahLst/>
              <a:cxnLst/>
              <a:rect l="l" t="t" r="r" b="b"/>
              <a:pathLst>
                <a:path w="19050" h="419100" extrusionOk="0">
                  <a:moveTo>
                    <a:pt x="0" y="0"/>
                  </a:moveTo>
                  <a:lnTo>
                    <a:pt x="19050" y="0"/>
                  </a:lnTo>
                  <a:lnTo>
                    <a:pt x="19050" y="419100"/>
                  </a:lnTo>
                  <a:lnTo>
                    <a:pt x="0" y="419100"/>
                  </a:lnTo>
                  <a:close/>
                </a:path>
              </a:pathLst>
            </a:custGeom>
            <a:noFill/>
            <a:ln w="1905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460" name="Google Shape;460;p15"/>
          <p:cNvGrpSpPr/>
          <p:nvPr/>
        </p:nvGrpSpPr>
        <p:grpSpPr>
          <a:xfrm>
            <a:off x="11546587" y="307924"/>
            <a:ext cx="416899" cy="386303"/>
            <a:chOff x="7467602" y="5857077"/>
            <a:chExt cx="468900" cy="434488"/>
          </a:xfrm>
        </p:grpSpPr>
        <p:sp>
          <p:nvSpPr>
            <p:cNvPr id="461" name="Google Shape;461;p15"/>
            <p:cNvSpPr/>
            <p:nvPr/>
          </p:nvSpPr>
          <p:spPr>
            <a:xfrm>
              <a:off x="7467602" y="5857077"/>
              <a:ext cx="164100" cy="164100"/>
            </a:xfrm>
            <a:prstGeom prst="ellipse">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62" name="Google Shape;462;p15"/>
            <p:cNvSpPr/>
            <p:nvPr/>
          </p:nvSpPr>
          <p:spPr>
            <a:xfrm>
              <a:off x="7767486" y="5857077"/>
              <a:ext cx="164100" cy="164100"/>
            </a:xfrm>
            <a:prstGeom prst="ellipse">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63" name="Google Shape;463;p15"/>
            <p:cNvSpPr/>
            <p:nvPr/>
          </p:nvSpPr>
          <p:spPr>
            <a:xfrm>
              <a:off x="7472518" y="6127465"/>
              <a:ext cx="164100" cy="164100"/>
            </a:xfrm>
            <a:prstGeom prst="ellipse">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64" name="Google Shape;464;p15"/>
            <p:cNvSpPr/>
            <p:nvPr/>
          </p:nvSpPr>
          <p:spPr>
            <a:xfrm>
              <a:off x="7772402" y="6127465"/>
              <a:ext cx="164100" cy="164100"/>
            </a:xfrm>
            <a:prstGeom prst="ellipse">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465" name="Google Shape;465;p15"/>
          <p:cNvGrpSpPr/>
          <p:nvPr/>
        </p:nvGrpSpPr>
        <p:grpSpPr>
          <a:xfrm>
            <a:off x="1004793" y="371775"/>
            <a:ext cx="1098953" cy="258600"/>
            <a:chOff x="4317443" y="530413"/>
            <a:chExt cx="1098953" cy="258600"/>
          </a:xfrm>
        </p:grpSpPr>
        <p:sp>
          <p:nvSpPr>
            <p:cNvPr id="466" name="Google Shape;466;p15"/>
            <p:cNvSpPr/>
            <p:nvPr/>
          </p:nvSpPr>
          <p:spPr>
            <a:xfrm rot="5400000">
              <a:off x="4299593" y="548263"/>
              <a:ext cx="258600" cy="222900"/>
            </a:xfrm>
            <a:prstGeom prst="triangle">
              <a:avLst>
                <a:gd name="adj" fmla="val 50000"/>
              </a:avLst>
            </a:prstGeom>
            <a:noFill/>
            <a:ln w="25400" cap="flat" cmpd="sng">
              <a:solidFill>
                <a:schemeClr val="accent1"/>
              </a:solidFill>
              <a:prstDash val="solid"/>
              <a:round/>
              <a:headEnd type="none" w="sm" len="sm"/>
              <a:tailEnd type="none" w="sm" len="sm"/>
            </a:ln>
            <a:effectLst>
              <a:outerShdw blurRad="1016000" dist="76200" sx="114000" sy="114000" algn="ctr" rotWithShape="0">
                <a:schemeClr val="accent1"/>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67" name="Google Shape;467;p15"/>
            <p:cNvSpPr/>
            <p:nvPr/>
          </p:nvSpPr>
          <p:spPr>
            <a:xfrm rot="5400000">
              <a:off x="4591611" y="548263"/>
              <a:ext cx="258600" cy="222900"/>
            </a:xfrm>
            <a:prstGeom prst="triangle">
              <a:avLst>
                <a:gd name="adj" fmla="val 50000"/>
              </a:avLst>
            </a:prstGeom>
            <a:noFill/>
            <a:ln w="25400" cap="flat" cmpd="sng">
              <a:solidFill>
                <a:schemeClr val="accent1"/>
              </a:solidFill>
              <a:prstDash val="solid"/>
              <a:round/>
              <a:headEnd type="none" w="sm" len="sm"/>
              <a:tailEnd type="none" w="sm" len="sm"/>
            </a:ln>
            <a:effectLst>
              <a:outerShdw blurRad="1016000" dist="76200" sx="114000" sy="114000" algn="ctr" rotWithShape="0">
                <a:schemeClr val="accent1"/>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68" name="Google Shape;468;p15"/>
            <p:cNvSpPr/>
            <p:nvPr/>
          </p:nvSpPr>
          <p:spPr>
            <a:xfrm rot="5400000">
              <a:off x="4883629" y="548263"/>
              <a:ext cx="258600" cy="222900"/>
            </a:xfrm>
            <a:prstGeom prst="triangle">
              <a:avLst>
                <a:gd name="adj" fmla="val 50000"/>
              </a:avLst>
            </a:prstGeom>
            <a:noFill/>
            <a:ln w="25400" cap="flat" cmpd="sng">
              <a:solidFill>
                <a:schemeClr val="accent1"/>
              </a:solidFill>
              <a:prstDash val="solid"/>
              <a:round/>
              <a:headEnd type="none" w="sm" len="sm"/>
              <a:tailEnd type="none" w="sm" len="sm"/>
            </a:ln>
            <a:effectLst>
              <a:outerShdw blurRad="1016000" dist="76200" sx="114000" sy="114000" algn="ctr" rotWithShape="0">
                <a:schemeClr val="accent1"/>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69" name="Google Shape;469;p15"/>
            <p:cNvSpPr/>
            <p:nvPr/>
          </p:nvSpPr>
          <p:spPr>
            <a:xfrm rot="5400000">
              <a:off x="5175645" y="548263"/>
              <a:ext cx="258600" cy="222900"/>
            </a:xfrm>
            <a:prstGeom prst="triangle">
              <a:avLst>
                <a:gd name="adj" fmla="val 50000"/>
              </a:avLst>
            </a:prstGeom>
            <a:noFill/>
            <a:ln w="25400" cap="flat" cmpd="sng">
              <a:solidFill>
                <a:schemeClr val="accent1"/>
              </a:solidFill>
              <a:prstDash val="solid"/>
              <a:round/>
              <a:headEnd type="none" w="sm" len="sm"/>
              <a:tailEnd type="none" w="sm" len="sm"/>
            </a:ln>
            <a:effectLst>
              <a:outerShdw blurRad="1016000" dist="76200" sx="114000" sy="114000" algn="ctr" rotWithShape="0">
                <a:schemeClr val="accent1"/>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470" name="Google Shape;470;p15"/>
          <p:cNvGrpSpPr/>
          <p:nvPr/>
        </p:nvGrpSpPr>
        <p:grpSpPr>
          <a:xfrm>
            <a:off x="10672139" y="6271009"/>
            <a:ext cx="1098953" cy="258600"/>
            <a:chOff x="4317443" y="530413"/>
            <a:chExt cx="1098953" cy="258600"/>
          </a:xfrm>
        </p:grpSpPr>
        <p:sp>
          <p:nvSpPr>
            <p:cNvPr id="471" name="Google Shape;471;p15"/>
            <p:cNvSpPr/>
            <p:nvPr/>
          </p:nvSpPr>
          <p:spPr>
            <a:xfrm rot="5400000">
              <a:off x="4299593" y="548263"/>
              <a:ext cx="258600" cy="222900"/>
            </a:xfrm>
            <a:prstGeom prst="triangle">
              <a:avLst>
                <a:gd name="adj" fmla="val 50000"/>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72" name="Google Shape;472;p15"/>
            <p:cNvSpPr/>
            <p:nvPr/>
          </p:nvSpPr>
          <p:spPr>
            <a:xfrm rot="5400000">
              <a:off x="4591611" y="548263"/>
              <a:ext cx="258600" cy="222900"/>
            </a:xfrm>
            <a:prstGeom prst="triangle">
              <a:avLst>
                <a:gd name="adj" fmla="val 50000"/>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73" name="Google Shape;473;p15"/>
            <p:cNvSpPr/>
            <p:nvPr/>
          </p:nvSpPr>
          <p:spPr>
            <a:xfrm rot="5400000">
              <a:off x="4883629" y="548263"/>
              <a:ext cx="258600" cy="222900"/>
            </a:xfrm>
            <a:prstGeom prst="triangle">
              <a:avLst>
                <a:gd name="adj" fmla="val 50000"/>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74" name="Google Shape;474;p15"/>
            <p:cNvSpPr/>
            <p:nvPr/>
          </p:nvSpPr>
          <p:spPr>
            <a:xfrm rot="5400000">
              <a:off x="5175645" y="548263"/>
              <a:ext cx="258600" cy="222900"/>
            </a:xfrm>
            <a:prstGeom prst="triangle">
              <a:avLst>
                <a:gd name="adj" fmla="val 50000"/>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475" name="Google Shape;475;p15"/>
          <p:cNvGrpSpPr/>
          <p:nvPr/>
        </p:nvGrpSpPr>
        <p:grpSpPr>
          <a:xfrm>
            <a:off x="207182" y="1425244"/>
            <a:ext cx="416899" cy="386303"/>
            <a:chOff x="7467602" y="5857077"/>
            <a:chExt cx="468900" cy="434488"/>
          </a:xfrm>
        </p:grpSpPr>
        <p:sp>
          <p:nvSpPr>
            <p:cNvPr id="476" name="Google Shape;476;p15"/>
            <p:cNvSpPr/>
            <p:nvPr/>
          </p:nvSpPr>
          <p:spPr>
            <a:xfrm>
              <a:off x="7467602" y="5857077"/>
              <a:ext cx="164100" cy="164100"/>
            </a:xfrm>
            <a:prstGeom prst="ellipse">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77" name="Google Shape;477;p15"/>
            <p:cNvSpPr/>
            <p:nvPr/>
          </p:nvSpPr>
          <p:spPr>
            <a:xfrm>
              <a:off x="7767486" y="5857077"/>
              <a:ext cx="164100" cy="164100"/>
            </a:xfrm>
            <a:prstGeom prst="ellipse">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78" name="Google Shape;478;p15"/>
            <p:cNvSpPr/>
            <p:nvPr/>
          </p:nvSpPr>
          <p:spPr>
            <a:xfrm>
              <a:off x="7472518" y="6127465"/>
              <a:ext cx="164100" cy="164100"/>
            </a:xfrm>
            <a:prstGeom prst="ellipse">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79" name="Google Shape;479;p15"/>
            <p:cNvSpPr/>
            <p:nvPr/>
          </p:nvSpPr>
          <p:spPr>
            <a:xfrm>
              <a:off x="7772402" y="6127465"/>
              <a:ext cx="164100" cy="164100"/>
            </a:xfrm>
            <a:prstGeom prst="ellipse">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480" name="Google Shape;480;p15"/>
          <p:cNvGrpSpPr/>
          <p:nvPr/>
        </p:nvGrpSpPr>
        <p:grpSpPr>
          <a:xfrm flipH="1">
            <a:off x="9573193" y="273100"/>
            <a:ext cx="1098953" cy="258600"/>
            <a:chOff x="4317443" y="530413"/>
            <a:chExt cx="1098953" cy="258600"/>
          </a:xfrm>
        </p:grpSpPr>
        <p:sp>
          <p:nvSpPr>
            <p:cNvPr id="481" name="Google Shape;481;p15"/>
            <p:cNvSpPr/>
            <p:nvPr/>
          </p:nvSpPr>
          <p:spPr>
            <a:xfrm rot="5400000">
              <a:off x="4299593" y="548263"/>
              <a:ext cx="258600" cy="222900"/>
            </a:xfrm>
            <a:prstGeom prst="triangle">
              <a:avLst>
                <a:gd name="adj" fmla="val 50000"/>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82" name="Google Shape;482;p15"/>
            <p:cNvSpPr/>
            <p:nvPr/>
          </p:nvSpPr>
          <p:spPr>
            <a:xfrm rot="5400000">
              <a:off x="4591611" y="548263"/>
              <a:ext cx="258600" cy="222900"/>
            </a:xfrm>
            <a:prstGeom prst="triangle">
              <a:avLst>
                <a:gd name="adj" fmla="val 50000"/>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83" name="Google Shape;483;p15"/>
            <p:cNvSpPr/>
            <p:nvPr/>
          </p:nvSpPr>
          <p:spPr>
            <a:xfrm rot="5400000">
              <a:off x="4883629" y="548263"/>
              <a:ext cx="258600" cy="222900"/>
            </a:xfrm>
            <a:prstGeom prst="triangle">
              <a:avLst>
                <a:gd name="adj" fmla="val 50000"/>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84" name="Google Shape;484;p15"/>
            <p:cNvSpPr/>
            <p:nvPr/>
          </p:nvSpPr>
          <p:spPr>
            <a:xfrm rot="5400000">
              <a:off x="5175645" y="548263"/>
              <a:ext cx="258600" cy="222900"/>
            </a:xfrm>
            <a:prstGeom prst="triangle">
              <a:avLst>
                <a:gd name="adj" fmla="val 50000"/>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485" name="Google Shape;485;p15" descr="Power outline"/>
          <p:cNvGrpSpPr/>
          <p:nvPr/>
        </p:nvGrpSpPr>
        <p:grpSpPr>
          <a:xfrm>
            <a:off x="11395145" y="5376580"/>
            <a:ext cx="573391" cy="636955"/>
            <a:chOff x="5753006" y="3038475"/>
            <a:chExt cx="685957" cy="761999"/>
          </a:xfrm>
        </p:grpSpPr>
        <p:sp>
          <p:nvSpPr>
            <p:cNvPr id="486" name="Google Shape;486;p15"/>
            <p:cNvSpPr/>
            <p:nvPr/>
          </p:nvSpPr>
          <p:spPr>
            <a:xfrm>
              <a:off x="5753006" y="3176139"/>
              <a:ext cx="685957" cy="624335"/>
            </a:xfrm>
            <a:custGeom>
              <a:avLst/>
              <a:gdLst/>
              <a:ahLst/>
              <a:cxnLst/>
              <a:rect l="l" t="t" r="r" b="b"/>
              <a:pathLst>
                <a:path w="685957" h="624335" extrusionOk="0">
                  <a:moveTo>
                    <a:pt x="342994" y="624335"/>
                  </a:moveTo>
                  <a:cubicBezTo>
                    <a:pt x="532372" y="624370"/>
                    <a:pt x="685922" y="470877"/>
                    <a:pt x="685957" y="281498"/>
                  </a:cubicBezTo>
                  <a:cubicBezTo>
                    <a:pt x="685977" y="169262"/>
                    <a:pt x="631070" y="64119"/>
                    <a:pt x="538951" y="0"/>
                  </a:cubicBezTo>
                  <a:lnTo>
                    <a:pt x="528045" y="15631"/>
                  </a:lnTo>
                  <a:cubicBezTo>
                    <a:pt x="674827" y="117832"/>
                    <a:pt x="710966" y="319672"/>
                    <a:pt x="608766" y="466455"/>
                  </a:cubicBezTo>
                  <a:cubicBezTo>
                    <a:pt x="506564" y="613236"/>
                    <a:pt x="304724" y="649375"/>
                    <a:pt x="157942" y="547174"/>
                  </a:cubicBezTo>
                  <a:cubicBezTo>
                    <a:pt x="11160" y="444973"/>
                    <a:pt x="-24980" y="243132"/>
                    <a:pt x="77221" y="96351"/>
                  </a:cubicBezTo>
                  <a:cubicBezTo>
                    <a:pt x="99136" y="64877"/>
                    <a:pt x="126467" y="37546"/>
                    <a:pt x="157942" y="15631"/>
                  </a:cubicBezTo>
                  <a:lnTo>
                    <a:pt x="147036" y="0"/>
                  </a:lnTo>
                  <a:cubicBezTo>
                    <a:pt x="-8397" y="108190"/>
                    <a:pt x="-46694" y="321897"/>
                    <a:pt x="61496" y="477330"/>
                  </a:cubicBezTo>
                  <a:cubicBezTo>
                    <a:pt x="125615" y="569448"/>
                    <a:pt x="230757" y="624356"/>
                    <a:pt x="342994" y="624335"/>
                  </a:cubicBezTo>
                  <a:close/>
                </a:path>
              </a:pathLst>
            </a:custGeom>
            <a:noFill/>
            <a:ln w="19050" cap="flat" cmpd="sng">
              <a:solidFill>
                <a:schemeClr val="accent1"/>
              </a:solidFill>
              <a:prstDash val="solid"/>
              <a:round/>
              <a:headEnd type="none" w="sm" len="sm"/>
              <a:tailEnd type="none" w="sm" len="sm"/>
            </a:ln>
            <a:effectLst>
              <a:outerShdw blurRad="1016000" dist="76200" sx="114000" sy="114000" algn="ctr" rotWithShape="0">
                <a:schemeClr val="accent1"/>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87" name="Google Shape;487;p15"/>
            <p:cNvSpPr/>
            <p:nvPr/>
          </p:nvSpPr>
          <p:spPr>
            <a:xfrm>
              <a:off x="6086475" y="3038475"/>
              <a:ext cx="19050" cy="419100"/>
            </a:xfrm>
            <a:custGeom>
              <a:avLst/>
              <a:gdLst/>
              <a:ahLst/>
              <a:cxnLst/>
              <a:rect l="l" t="t" r="r" b="b"/>
              <a:pathLst>
                <a:path w="19050" h="419100" extrusionOk="0">
                  <a:moveTo>
                    <a:pt x="0" y="0"/>
                  </a:moveTo>
                  <a:lnTo>
                    <a:pt x="19050" y="0"/>
                  </a:lnTo>
                  <a:lnTo>
                    <a:pt x="19050" y="419100"/>
                  </a:lnTo>
                  <a:lnTo>
                    <a:pt x="0" y="419100"/>
                  </a:lnTo>
                  <a:close/>
                </a:path>
              </a:pathLst>
            </a:custGeom>
            <a:noFill/>
            <a:ln w="19050" cap="flat" cmpd="sng">
              <a:solidFill>
                <a:schemeClr val="accent1"/>
              </a:solidFill>
              <a:prstDash val="solid"/>
              <a:round/>
              <a:headEnd type="none" w="sm" len="sm"/>
              <a:tailEnd type="none" w="sm" len="sm"/>
            </a:ln>
            <a:effectLst>
              <a:outerShdw blurRad="1016000" dist="76200" sx="114000" sy="114000" algn="ctr" rotWithShape="0">
                <a:schemeClr val="accent1"/>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grpSp>
    </p:spTree>
    <p:extLst>
      <p:ext uri="{BB962C8B-B14F-4D97-AF65-F5344CB8AC3E}">
        <p14:creationId xmlns:p14="http://schemas.microsoft.com/office/powerpoint/2010/main" val="10244442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014 Map">
  <p:cSld name="014 Map">
    <p:spTree>
      <p:nvGrpSpPr>
        <p:cNvPr id="1" name="Shape 488"/>
        <p:cNvGrpSpPr/>
        <p:nvPr/>
      </p:nvGrpSpPr>
      <p:grpSpPr>
        <a:xfrm>
          <a:off x="0" y="0"/>
          <a:ext cx="0" cy="0"/>
          <a:chOff x="0" y="0"/>
          <a:chExt cx="0" cy="0"/>
        </a:xfrm>
      </p:grpSpPr>
      <p:sp>
        <p:nvSpPr>
          <p:cNvPr id="489" name="Google Shape;489;p16"/>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490" name="Google Shape;490;p16"/>
          <p:cNvSpPr/>
          <p:nvPr/>
        </p:nvSpPr>
        <p:spPr>
          <a:xfrm>
            <a:off x="10886023" y="564982"/>
            <a:ext cx="389400" cy="389400"/>
          </a:xfrm>
          <a:prstGeom prst="ellipse">
            <a:avLst/>
          </a:prstGeom>
          <a:noFill/>
          <a:ln w="25400" cap="flat" cmpd="sng">
            <a:solidFill>
              <a:schemeClr val="accent1"/>
            </a:solidFill>
            <a:prstDash val="solid"/>
            <a:round/>
            <a:headEnd type="none" w="sm" len="sm"/>
            <a:tailEnd type="none" w="sm" len="sm"/>
          </a:ln>
          <a:effectLst>
            <a:outerShdw blurRad="1016000" dist="76200" sx="114000" sy="114000" algn="ctr" rotWithShape="0">
              <a:schemeClr val="accent1"/>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91" name="Google Shape;491;p16"/>
          <p:cNvSpPr/>
          <p:nvPr/>
        </p:nvSpPr>
        <p:spPr>
          <a:xfrm>
            <a:off x="702331" y="954366"/>
            <a:ext cx="389400" cy="389400"/>
          </a:xfrm>
          <a:prstGeom prst="ellipse">
            <a:avLst/>
          </a:prstGeom>
          <a:noFill/>
          <a:ln w="25400" cap="flat" cmpd="sng">
            <a:solidFill>
              <a:schemeClr val="accent1"/>
            </a:solidFill>
            <a:prstDash val="solid"/>
            <a:round/>
            <a:headEnd type="none" w="sm" len="sm"/>
            <a:tailEnd type="none" w="sm" len="sm"/>
          </a:ln>
          <a:effectLst>
            <a:outerShdw blurRad="1016000" dist="76200" sx="114000" sy="114000" algn="ctr" rotWithShape="0">
              <a:schemeClr val="accent1"/>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grpSp>
        <p:nvGrpSpPr>
          <p:cNvPr id="492" name="Google Shape;492;p16" descr="Power outline"/>
          <p:cNvGrpSpPr/>
          <p:nvPr/>
        </p:nvGrpSpPr>
        <p:grpSpPr>
          <a:xfrm>
            <a:off x="128945" y="182605"/>
            <a:ext cx="573391" cy="636955"/>
            <a:chOff x="5753006" y="3038475"/>
            <a:chExt cx="685957" cy="761999"/>
          </a:xfrm>
        </p:grpSpPr>
        <p:sp>
          <p:nvSpPr>
            <p:cNvPr id="493" name="Google Shape;493;p16"/>
            <p:cNvSpPr/>
            <p:nvPr/>
          </p:nvSpPr>
          <p:spPr>
            <a:xfrm>
              <a:off x="5753006" y="3176139"/>
              <a:ext cx="685957" cy="624335"/>
            </a:xfrm>
            <a:custGeom>
              <a:avLst/>
              <a:gdLst/>
              <a:ahLst/>
              <a:cxnLst/>
              <a:rect l="l" t="t" r="r" b="b"/>
              <a:pathLst>
                <a:path w="685957" h="624335" extrusionOk="0">
                  <a:moveTo>
                    <a:pt x="342994" y="624335"/>
                  </a:moveTo>
                  <a:cubicBezTo>
                    <a:pt x="532372" y="624370"/>
                    <a:pt x="685922" y="470877"/>
                    <a:pt x="685957" y="281498"/>
                  </a:cubicBezTo>
                  <a:cubicBezTo>
                    <a:pt x="685977" y="169262"/>
                    <a:pt x="631070" y="64119"/>
                    <a:pt x="538951" y="0"/>
                  </a:cubicBezTo>
                  <a:lnTo>
                    <a:pt x="528045" y="15631"/>
                  </a:lnTo>
                  <a:cubicBezTo>
                    <a:pt x="674827" y="117832"/>
                    <a:pt x="710966" y="319672"/>
                    <a:pt x="608766" y="466455"/>
                  </a:cubicBezTo>
                  <a:cubicBezTo>
                    <a:pt x="506564" y="613236"/>
                    <a:pt x="304724" y="649375"/>
                    <a:pt x="157942" y="547174"/>
                  </a:cubicBezTo>
                  <a:cubicBezTo>
                    <a:pt x="11160" y="444973"/>
                    <a:pt x="-24980" y="243132"/>
                    <a:pt x="77221" y="96351"/>
                  </a:cubicBezTo>
                  <a:cubicBezTo>
                    <a:pt x="99136" y="64877"/>
                    <a:pt x="126467" y="37546"/>
                    <a:pt x="157942" y="15631"/>
                  </a:cubicBezTo>
                  <a:lnTo>
                    <a:pt x="147036" y="0"/>
                  </a:lnTo>
                  <a:cubicBezTo>
                    <a:pt x="-8397" y="108190"/>
                    <a:pt x="-46694" y="321897"/>
                    <a:pt x="61496" y="477330"/>
                  </a:cubicBezTo>
                  <a:cubicBezTo>
                    <a:pt x="125615" y="569448"/>
                    <a:pt x="230757" y="624356"/>
                    <a:pt x="342994" y="624335"/>
                  </a:cubicBezTo>
                  <a:close/>
                </a:path>
              </a:pathLst>
            </a:custGeom>
            <a:noFill/>
            <a:ln w="1905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94" name="Google Shape;494;p16"/>
            <p:cNvSpPr/>
            <p:nvPr/>
          </p:nvSpPr>
          <p:spPr>
            <a:xfrm>
              <a:off x="6086475" y="3038475"/>
              <a:ext cx="19050" cy="419100"/>
            </a:xfrm>
            <a:custGeom>
              <a:avLst/>
              <a:gdLst/>
              <a:ahLst/>
              <a:cxnLst/>
              <a:rect l="l" t="t" r="r" b="b"/>
              <a:pathLst>
                <a:path w="19050" h="419100" extrusionOk="0">
                  <a:moveTo>
                    <a:pt x="0" y="0"/>
                  </a:moveTo>
                  <a:lnTo>
                    <a:pt x="19050" y="0"/>
                  </a:lnTo>
                  <a:lnTo>
                    <a:pt x="19050" y="419100"/>
                  </a:lnTo>
                  <a:lnTo>
                    <a:pt x="0" y="419100"/>
                  </a:lnTo>
                  <a:close/>
                </a:path>
              </a:pathLst>
            </a:custGeom>
            <a:noFill/>
            <a:ln w="1905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495" name="Google Shape;495;p16"/>
          <p:cNvGrpSpPr/>
          <p:nvPr/>
        </p:nvGrpSpPr>
        <p:grpSpPr>
          <a:xfrm>
            <a:off x="11546587" y="307924"/>
            <a:ext cx="416899" cy="386303"/>
            <a:chOff x="7467602" y="5857077"/>
            <a:chExt cx="468900" cy="434488"/>
          </a:xfrm>
        </p:grpSpPr>
        <p:sp>
          <p:nvSpPr>
            <p:cNvPr id="496" name="Google Shape;496;p16"/>
            <p:cNvSpPr/>
            <p:nvPr/>
          </p:nvSpPr>
          <p:spPr>
            <a:xfrm>
              <a:off x="7467602" y="5857077"/>
              <a:ext cx="164100" cy="164100"/>
            </a:xfrm>
            <a:prstGeom prst="ellipse">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97" name="Google Shape;497;p16"/>
            <p:cNvSpPr/>
            <p:nvPr/>
          </p:nvSpPr>
          <p:spPr>
            <a:xfrm>
              <a:off x="7767486" y="5857077"/>
              <a:ext cx="164100" cy="164100"/>
            </a:xfrm>
            <a:prstGeom prst="ellipse">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98" name="Google Shape;498;p16"/>
            <p:cNvSpPr/>
            <p:nvPr/>
          </p:nvSpPr>
          <p:spPr>
            <a:xfrm>
              <a:off x="7472518" y="6127465"/>
              <a:ext cx="164100" cy="164100"/>
            </a:xfrm>
            <a:prstGeom prst="ellipse">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99" name="Google Shape;499;p16"/>
            <p:cNvSpPr/>
            <p:nvPr/>
          </p:nvSpPr>
          <p:spPr>
            <a:xfrm>
              <a:off x="7772402" y="6127465"/>
              <a:ext cx="164100" cy="164100"/>
            </a:xfrm>
            <a:prstGeom prst="ellipse">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500" name="Google Shape;500;p16"/>
          <p:cNvGrpSpPr/>
          <p:nvPr/>
        </p:nvGrpSpPr>
        <p:grpSpPr>
          <a:xfrm>
            <a:off x="1004793" y="371775"/>
            <a:ext cx="1098953" cy="258600"/>
            <a:chOff x="4317443" y="530413"/>
            <a:chExt cx="1098953" cy="258600"/>
          </a:xfrm>
        </p:grpSpPr>
        <p:sp>
          <p:nvSpPr>
            <p:cNvPr id="501" name="Google Shape;501;p16"/>
            <p:cNvSpPr/>
            <p:nvPr/>
          </p:nvSpPr>
          <p:spPr>
            <a:xfrm rot="5400000">
              <a:off x="4299593" y="548263"/>
              <a:ext cx="258600" cy="222900"/>
            </a:xfrm>
            <a:prstGeom prst="triangle">
              <a:avLst>
                <a:gd name="adj" fmla="val 50000"/>
              </a:avLst>
            </a:prstGeom>
            <a:noFill/>
            <a:ln w="25400" cap="flat" cmpd="sng">
              <a:solidFill>
                <a:schemeClr val="accent1"/>
              </a:solidFill>
              <a:prstDash val="solid"/>
              <a:round/>
              <a:headEnd type="none" w="sm" len="sm"/>
              <a:tailEnd type="none" w="sm" len="sm"/>
            </a:ln>
            <a:effectLst>
              <a:outerShdw blurRad="1016000" dist="76200" sx="114000" sy="114000" algn="ctr" rotWithShape="0">
                <a:schemeClr val="accent1"/>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02" name="Google Shape;502;p16"/>
            <p:cNvSpPr/>
            <p:nvPr/>
          </p:nvSpPr>
          <p:spPr>
            <a:xfrm rot="5400000">
              <a:off x="4591611" y="548263"/>
              <a:ext cx="258600" cy="222900"/>
            </a:xfrm>
            <a:prstGeom prst="triangle">
              <a:avLst>
                <a:gd name="adj" fmla="val 50000"/>
              </a:avLst>
            </a:prstGeom>
            <a:noFill/>
            <a:ln w="25400" cap="flat" cmpd="sng">
              <a:solidFill>
                <a:schemeClr val="accent1"/>
              </a:solidFill>
              <a:prstDash val="solid"/>
              <a:round/>
              <a:headEnd type="none" w="sm" len="sm"/>
              <a:tailEnd type="none" w="sm" len="sm"/>
            </a:ln>
            <a:effectLst>
              <a:outerShdw blurRad="1016000" dist="76200" sx="114000" sy="114000" algn="ctr" rotWithShape="0">
                <a:schemeClr val="accent1"/>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03" name="Google Shape;503;p16"/>
            <p:cNvSpPr/>
            <p:nvPr/>
          </p:nvSpPr>
          <p:spPr>
            <a:xfrm rot="5400000">
              <a:off x="4883629" y="548263"/>
              <a:ext cx="258600" cy="222900"/>
            </a:xfrm>
            <a:prstGeom prst="triangle">
              <a:avLst>
                <a:gd name="adj" fmla="val 50000"/>
              </a:avLst>
            </a:prstGeom>
            <a:noFill/>
            <a:ln w="25400" cap="flat" cmpd="sng">
              <a:solidFill>
                <a:schemeClr val="accent1"/>
              </a:solidFill>
              <a:prstDash val="solid"/>
              <a:round/>
              <a:headEnd type="none" w="sm" len="sm"/>
              <a:tailEnd type="none" w="sm" len="sm"/>
            </a:ln>
            <a:effectLst>
              <a:outerShdw blurRad="1016000" dist="76200" sx="114000" sy="114000" algn="ctr" rotWithShape="0">
                <a:schemeClr val="accent1"/>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04" name="Google Shape;504;p16"/>
            <p:cNvSpPr/>
            <p:nvPr/>
          </p:nvSpPr>
          <p:spPr>
            <a:xfrm rot="5400000">
              <a:off x="5175645" y="548263"/>
              <a:ext cx="258600" cy="222900"/>
            </a:xfrm>
            <a:prstGeom prst="triangle">
              <a:avLst>
                <a:gd name="adj" fmla="val 50000"/>
              </a:avLst>
            </a:prstGeom>
            <a:noFill/>
            <a:ln w="25400" cap="flat" cmpd="sng">
              <a:solidFill>
                <a:schemeClr val="accent1"/>
              </a:solidFill>
              <a:prstDash val="solid"/>
              <a:round/>
              <a:headEnd type="none" w="sm" len="sm"/>
              <a:tailEnd type="none" w="sm" len="sm"/>
            </a:ln>
            <a:effectLst>
              <a:outerShdw blurRad="1016000" dist="76200" sx="114000" sy="114000" algn="ctr" rotWithShape="0">
                <a:schemeClr val="accent1"/>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505" name="Google Shape;505;p16"/>
          <p:cNvGrpSpPr/>
          <p:nvPr/>
        </p:nvGrpSpPr>
        <p:grpSpPr>
          <a:xfrm>
            <a:off x="10672139" y="6271009"/>
            <a:ext cx="1098953" cy="258600"/>
            <a:chOff x="4317443" y="530413"/>
            <a:chExt cx="1098953" cy="258600"/>
          </a:xfrm>
        </p:grpSpPr>
        <p:sp>
          <p:nvSpPr>
            <p:cNvPr id="506" name="Google Shape;506;p16"/>
            <p:cNvSpPr/>
            <p:nvPr/>
          </p:nvSpPr>
          <p:spPr>
            <a:xfrm rot="5400000">
              <a:off x="4299593" y="548263"/>
              <a:ext cx="258600" cy="222900"/>
            </a:xfrm>
            <a:prstGeom prst="triangle">
              <a:avLst>
                <a:gd name="adj" fmla="val 50000"/>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07" name="Google Shape;507;p16"/>
            <p:cNvSpPr/>
            <p:nvPr/>
          </p:nvSpPr>
          <p:spPr>
            <a:xfrm rot="5400000">
              <a:off x="4591611" y="548263"/>
              <a:ext cx="258600" cy="222900"/>
            </a:xfrm>
            <a:prstGeom prst="triangle">
              <a:avLst>
                <a:gd name="adj" fmla="val 50000"/>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08" name="Google Shape;508;p16"/>
            <p:cNvSpPr/>
            <p:nvPr/>
          </p:nvSpPr>
          <p:spPr>
            <a:xfrm rot="5400000">
              <a:off x="4883629" y="548263"/>
              <a:ext cx="258600" cy="222900"/>
            </a:xfrm>
            <a:prstGeom prst="triangle">
              <a:avLst>
                <a:gd name="adj" fmla="val 50000"/>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09" name="Google Shape;509;p16"/>
            <p:cNvSpPr/>
            <p:nvPr/>
          </p:nvSpPr>
          <p:spPr>
            <a:xfrm rot="5400000">
              <a:off x="5175645" y="548263"/>
              <a:ext cx="258600" cy="222900"/>
            </a:xfrm>
            <a:prstGeom prst="triangle">
              <a:avLst>
                <a:gd name="adj" fmla="val 50000"/>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510" name="Google Shape;510;p16"/>
          <p:cNvGrpSpPr/>
          <p:nvPr/>
        </p:nvGrpSpPr>
        <p:grpSpPr>
          <a:xfrm>
            <a:off x="207182" y="1425244"/>
            <a:ext cx="416899" cy="386303"/>
            <a:chOff x="7467602" y="5857077"/>
            <a:chExt cx="468900" cy="434488"/>
          </a:xfrm>
        </p:grpSpPr>
        <p:sp>
          <p:nvSpPr>
            <p:cNvPr id="511" name="Google Shape;511;p16"/>
            <p:cNvSpPr/>
            <p:nvPr/>
          </p:nvSpPr>
          <p:spPr>
            <a:xfrm>
              <a:off x="7467602" y="5857077"/>
              <a:ext cx="164100" cy="164100"/>
            </a:xfrm>
            <a:prstGeom prst="ellipse">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12" name="Google Shape;512;p16"/>
            <p:cNvSpPr/>
            <p:nvPr/>
          </p:nvSpPr>
          <p:spPr>
            <a:xfrm>
              <a:off x="7767486" y="5857077"/>
              <a:ext cx="164100" cy="164100"/>
            </a:xfrm>
            <a:prstGeom prst="ellipse">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13" name="Google Shape;513;p16"/>
            <p:cNvSpPr/>
            <p:nvPr/>
          </p:nvSpPr>
          <p:spPr>
            <a:xfrm>
              <a:off x="7472518" y="6127465"/>
              <a:ext cx="164100" cy="164100"/>
            </a:xfrm>
            <a:prstGeom prst="ellipse">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14" name="Google Shape;514;p16"/>
            <p:cNvSpPr/>
            <p:nvPr/>
          </p:nvSpPr>
          <p:spPr>
            <a:xfrm>
              <a:off x="7772402" y="6127465"/>
              <a:ext cx="164100" cy="164100"/>
            </a:xfrm>
            <a:prstGeom prst="ellipse">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515" name="Google Shape;515;p16"/>
          <p:cNvGrpSpPr/>
          <p:nvPr/>
        </p:nvGrpSpPr>
        <p:grpSpPr>
          <a:xfrm flipH="1">
            <a:off x="9573193" y="273100"/>
            <a:ext cx="1098953" cy="258600"/>
            <a:chOff x="4317443" y="530413"/>
            <a:chExt cx="1098953" cy="258600"/>
          </a:xfrm>
        </p:grpSpPr>
        <p:sp>
          <p:nvSpPr>
            <p:cNvPr id="516" name="Google Shape;516;p16"/>
            <p:cNvSpPr/>
            <p:nvPr/>
          </p:nvSpPr>
          <p:spPr>
            <a:xfrm rot="5400000">
              <a:off x="4299593" y="548263"/>
              <a:ext cx="258600" cy="222900"/>
            </a:xfrm>
            <a:prstGeom prst="triangle">
              <a:avLst>
                <a:gd name="adj" fmla="val 50000"/>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17" name="Google Shape;517;p16"/>
            <p:cNvSpPr/>
            <p:nvPr/>
          </p:nvSpPr>
          <p:spPr>
            <a:xfrm rot="5400000">
              <a:off x="4591611" y="548263"/>
              <a:ext cx="258600" cy="222900"/>
            </a:xfrm>
            <a:prstGeom prst="triangle">
              <a:avLst>
                <a:gd name="adj" fmla="val 50000"/>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18" name="Google Shape;518;p16"/>
            <p:cNvSpPr/>
            <p:nvPr/>
          </p:nvSpPr>
          <p:spPr>
            <a:xfrm rot="5400000">
              <a:off x="4883629" y="548263"/>
              <a:ext cx="258600" cy="222900"/>
            </a:xfrm>
            <a:prstGeom prst="triangle">
              <a:avLst>
                <a:gd name="adj" fmla="val 50000"/>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19" name="Google Shape;519;p16"/>
            <p:cNvSpPr/>
            <p:nvPr/>
          </p:nvSpPr>
          <p:spPr>
            <a:xfrm rot="5400000">
              <a:off x="5175645" y="548263"/>
              <a:ext cx="258600" cy="222900"/>
            </a:xfrm>
            <a:prstGeom prst="triangle">
              <a:avLst>
                <a:gd name="adj" fmla="val 50000"/>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520" name="Google Shape;520;p16" descr="Power outline"/>
          <p:cNvGrpSpPr/>
          <p:nvPr/>
        </p:nvGrpSpPr>
        <p:grpSpPr>
          <a:xfrm>
            <a:off x="11395145" y="5376580"/>
            <a:ext cx="573391" cy="636955"/>
            <a:chOff x="5753006" y="3038475"/>
            <a:chExt cx="685957" cy="761999"/>
          </a:xfrm>
        </p:grpSpPr>
        <p:sp>
          <p:nvSpPr>
            <p:cNvPr id="521" name="Google Shape;521;p16"/>
            <p:cNvSpPr/>
            <p:nvPr/>
          </p:nvSpPr>
          <p:spPr>
            <a:xfrm>
              <a:off x="5753006" y="3176139"/>
              <a:ext cx="685957" cy="624335"/>
            </a:xfrm>
            <a:custGeom>
              <a:avLst/>
              <a:gdLst/>
              <a:ahLst/>
              <a:cxnLst/>
              <a:rect l="l" t="t" r="r" b="b"/>
              <a:pathLst>
                <a:path w="685957" h="624335" extrusionOk="0">
                  <a:moveTo>
                    <a:pt x="342994" y="624335"/>
                  </a:moveTo>
                  <a:cubicBezTo>
                    <a:pt x="532372" y="624370"/>
                    <a:pt x="685922" y="470877"/>
                    <a:pt x="685957" y="281498"/>
                  </a:cubicBezTo>
                  <a:cubicBezTo>
                    <a:pt x="685977" y="169262"/>
                    <a:pt x="631070" y="64119"/>
                    <a:pt x="538951" y="0"/>
                  </a:cubicBezTo>
                  <a:lnTo>
                    <a:pt x="528045" y="15631"/>
                  </a:lnTo>
                  <a:cubicBezTo>
                    <a:pt x="674827" y="117832"/>
                    <a:pt x="710966" y="319672"/>
                    <a:pt x="608766" y="466455"/>
                  </a:cubicBezTo>
                  <a:cubicBezTo>
                    <a:pt x="506564" y="613236"/>
                    <a:pt x="304724" y="649375"/>
                    <a:pt x="157942" y="547174"/>
                  </a:cubicBezTo>
                  <a:cubicBezTo>
                    <a:pt x="11160" y="444973"/>
                    <a:pt x="-24980" y="243132"/>
                    <a:pt x="77221" y="96351"/>
                  </a:cubicBezTo>
                  <a:cubicBezTo>
                    <a:pt x="99136" y="64877"/>
                    <a:pt x="126467" y="37546"/>
                    <a:pt x="157942" y="15631"/>
                  </a:cubicBezTo>
                  <a:lnTo>
                    <a:pt x="147036" y="0"/>
                  </a:lnTo>
                  <a:cubicBezTo>
                    <a:pt x="-8397" y="108190"/>
                    <a:pt x="-46694" y="321897"/>
                    <a:pt x="61496" y="477330"/>
                  </a:cubicBezTo>
                  <a:cubicBezTo>
                    <a:pt x="125615" y="569448"/>
                    <a:pt x="230757" y="624356"/>
                    <a:pt x="342994" y="624335"/>
                  </a:cubicBezTo>
                  <a:close/>
                </a:path>
              </a:pathLst>
            </a:custGeom>
            <a:noFill/>
            <a:ln w="19050" cap="flat" cmpd="sng">
              <a:solidFill>
                <a:schemeClr val="accent1"/>
              </a:solidFill>
              <a:prstDash val="solid"/>
              <a:round/>
              <a:headEnd type="none" w="sm" len="sm"/>
              <a:tailEnd type="none" w="sm" len="sm"/>
            </a:ln>
            <a:effectLst>
              <a:outerShdw blurRad="1016000" dist="76200" sx="114000" sy="114000" algn="ctr" rotWithShape="0">
                <a:schemeClr val="accent1"/>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22" name="Google Shape;522;p16"/>
            <p:cNvSpPr/>
            <p:nvPr/>
          </p:nvSpPr>
          <p:spPr>
            <a:xfrm>
              <a:off x="6086475" y="3038475"/>
              <a:ext cx="19050" cy="419100"/>
            </a:xfrm>
            <a:custGeom>
              <a:avLst/>
              <a:gdLst/>
              <a:ahLst/>
              <a:cxnLst/>
              <a:rect l="l" t="t" r="r" b="b"/>
              <a:pathLst>
                <a:path w="19050" h="419100" extrusionOk="0">
                  <a:moveTo>
                    <a:pt x="0" y="0"/>
                  </a:moveTo>
                  <a:lnTo>
                    <a:pt x="19050" y="0"/>
                  </a:lnTo>
                  <a:lnTo>
                    <a:pt x="19050" y="419100"/>
                  </a:lnTo>
                  <a:lnTo>
                    <a:pt x="0" y="419100"/>
                  </a:lnTo>
                  <a:close/>
                </a:path>
              </a:pathLst>
            </a:custGeom>
            <a:noFill/>
            <a:ln w="19050" cap="flat" cmpd="sng">
              <a:solidFill>
                <a:schemeClr val="accent1"/>
              </a:solidFill>
              <a:prstDash val="solid"/>
              <a:round/>
              <a:headEnd type="none" w="sm" len="sm"/>
              <a:tailEnd type="none" w="sm" len="sm"/>
            </a:ln>
            <a:effectLst>
              <a:outerShdw blurRad="1016000" dist="76200" sx="114000" sy="114000" algn="ctr" rotWithShape="0">
                <a:schemeClr val="accent1"/>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grpSp>
    </p:spTree>
    <p:extLst>
      <p:ext uri="{BB962C8B-B14F-4D97-AF65-F5344CB8AC3E}">
        <p14:creationId xmlns:p14="http://schemas.microsoft.com/office/powerpoint/2010/main" val="35034792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015 Timeline">
  <p:cSld name="015 Timeline">
    <p:spTree>
      <p:nvGrpSpPr>
        <p:cNvPr id="1" name="Shape 523"/>
        <p:cNvGrpSpPr/>
        <p:nvPr/>
      </p:nvGrpSpPr>
      <p:grpSpPr>
        <a:xfrm>
          <a:off x="0" y="0"/>
          <a:ext cx="0" cy="0"/>
          <a:chOff x="0" y="0"/>
          <a:chExt cx="0" cy="0"/>
        </a:xfrm>
      </p:grpSpPr>
      <p:sp>
        <p:nvSpPr>
          <p:cNvPr id="524" name="Google Shape;524;p17"/>
          <p:cNvSpPr txBox="1">
            <a:spLocks noGrp="1"/>
          </p:cNvSpPr>
          <p:nvPr>
            <p:ph type="subTitle" idx="1"/>
          </p:nvPr>
        </p:nvSpPr>
        <p:spPr>
          <a:xfrm>
            <a:off x="415600" y="2316000"/>
            <a:ext cx="1997700" cy="6069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2200"/>
              <a:buNone/>
              <a:defRPr sz="2200" b="1"/>
            </a:lvl1pPr>
            <a:lvl2pPr lvl="1" algn="ctr" rtl="0">
              <a:spcBef>
                <a:spcPts val="2100"/>
              </a:spcBef>
              <a:spcAft>
                <a:spcPts val="0"/>
              </a:spcAft>
              <a:buSzPts val="2200"/>
              <a:buNone/>
              <a:defRPr sz="2200" b="1"/>
            </a:lvl2pPr>
            <a:lvl3pPr lvl="2" algn="ctr" rtl="0">
              <a:spcBef>
                <a:spcPts val="2100"/>
              </a:spcBef>
              <a:spcAft>
                <a:spcPts val="0"/>
              </a:spcAft>
              <a:buSzPts val="2200"/>
              <a:buNone/>
              <a:defRPr sz="2200" b="1"/>
            </a:lvl3pPr>
            <a:lvl4pPr lvl="3" algn="ctr" rtl="0">
              <a:spcBef>
                <a:spcPts val="2100"/>
              </a:spcBef>
              <a:spcAft>
                <a:spcPts val="0"/>
              </a:spcAft>
              <a:buSzPts val="2200"/>
              <a:buNone/>
              <a:defRPr sz="2200" b="1"/>
            </a:lvl4pPr>
            <a:lvl5pPr lvl="4" algn="ctr" rtl="0">
              <a:spcBef>
                <a:spcPts val="2100"/>
              </a:spcBef>
              <a:spcAft>
                <a:spcPts val="0"/>
              </a:spcAft>
              <a:buSzPts val="2200"/>
              <a:buNone/>
              <a:defRPr sz="2200" b="1"/>
            </a:lvl5pPr>
            <a:lvl6pPr lvl="5" algn="ctr" rtl="0">
              <a:spcBef>
                <a:spcPts val="2100"/>
              </a:spcBef>
              <a:spcAft>
                <a:spcPts val="0"/>
              </a:spcAft>
              <a:buSzPts val="2200"/>
              <a:buNone/>
              <a:defRPr sz="2200" b="1"/>
            </a:lvl6pPr>
            <a:lvl7pPr lvl="6" algn="ctr" rtl="0">
              <a:spcBef>
                <a:spcPts val="2100"/>
              </a:spcBef>
              <a:spcAft>
                <a:spcPts val="0"/>
              </a:spcAft>
              <a:buSzPts val="2200"/>
              <a:buNone/>
              <a:defRPr sz="2200" b="1"/>
            </a:lvl7pPr>
            <a:lvl8pPr lvl="7" algn="ctr" rtl="0">
              <a:spcBef>
                <a:spcPts val="2100"/>
              </a:spcBef>
              <a:spcAft>
                <a:spcPts val="0"/>
              </a:spcAft>
              <a:buSzPts val="2200"/>
              <a:buNone/>
              <a:defRPr sz="2200" b="1"/>
            </a:lvl8pPr>
            <a:lvl9pPr lvl="8" algn="ctr" rtl="0">
              <a:spcBef>
                <a:spcPts val="2100"/>
              </a:spcBef>
              <a:spcAft>
                <a:spcPts val="2100"/>
              </a:spcAft>
              <a:buSzPts val="2200"/>
              <a:buNone/>
              <a:defRPr sz="2200" b="1"/>
            </a:lvl9pPr>
          </a:lstStyle>
          <a:p>
            <a:endParaRPr/>
          </a:p>
        </p:txBody>
      </p:sp>
      <p:sp>
        <p:nvSpPr>
          <p:cNvPr id="525" name="Google Shape;525;p17"/>
          <p:cNvSpPr txBox="1">
            <a:spLocks noGrp="1"/>
          </p:cNvSpPr>
          <p:nvPr>
            <p:ph type="subTitle" idx="2"/>
          </p:nvPr>
        </p:nvSpPr>
        <p:spPr>
          <a:xfrm>
            <a:off x="2775377" y="2316000"/>
            <a:ext cx="1997700" cy="6069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2200"/>
              <a:buNone/>
              <a:defRPr sz="2200" b="1"/>
            </a:lvl1pPr>
            <a:lvl2pPr lvl="1" algn="ctr" rtl="0">
              <a:spcBef>
                <a:spcPts val="2100"/>
              </a:spcBef>
              <a:spcAft>
                <a:spcPts val="0"/>
              </a:spcAft>
              <a:buSzPts val="2200"/>
              <a:buNone/>
              <a:defRPr sz="2200" b="1"/>
            </a:lvl2pPr>
            <a:lvl3pPr lvl="2" algn="ctr" rtl="0">
              <a:spcBef>
                <a:spcPts val="2100"/>
              </a:spcBef>
              <a:spcAft>
                <a:spcPts val="0"/>
              </a:spcAft>
              <a:buSzPts val="2200"/>
              <a:buNone/>
              <a:defRPr sz="2200" b="1"/>
            </a:lvl3pPr>
            <a:lvl4pPr lvl="3" algn="ctr" rtl="0">
              <a:spcBef>
                <a:spcPts val="2100"/>
              </a:spcBef>
              <a:spcAft>
                <a:spcPts val="0"/>
              </a:spcAft>
              <a:buSzPts val="2200"/>
              <a:buNone/>
              <a:defRPr sz="2200" b="1"/>
            </a:lvl4pPr>
            <a:lvl5pPr lvl="4" algn="ctr" rtl="0">
              <a:spcBef>
                <a:spcPts val="2100"/>
              </a:spcBef>
              <a:spcAft>
                <a:spcPts val="0"/>
              </a:spcAft>
              <a:buSzPts val="2200"/>
              <a:buNone/>
              <a:defRPr sz="2200" b="1"/>
            </a:lvl5pPr>
            <a:lvl6pPr lvl="5" algn="ctr" rtl="0">
              <a:spcBef>
                <a:spcPts val="2100"/>
              </a:spcBef>
              <a:spcAft>
                <a:spcPts val="0"/>
              </a:spcAft>
              <a:buSzPts val="2200"/>
              <a:buNone/>
              <a:defRPr sz="2200" b="1"/>
            </a:lvl6pPr>
            <a:lvl7pPr lvl="6" algn="ctr" rtl="0">
              <a:spcBef>
                <a:spcPts val="2100"/>
              </a:spcBef>
              <a:spcAft>
                <a:spcPts val="0"/>
              </a:spcAft>
              <a:buSzPts val="2200"/>
              <a:buNone/>
              <a:defRPr sz="2200" b="1"/>
            </a:lvl7pPr>
            <a:lvl8pPr lvl="7" algn="ctr" rtl="0">
              <a:spcBef>
                <a:spcPts val="2100"/>
              </a:spcBef>
              <a:spcAft>
                <a:spcPts val="0"/>
              </a:spcAft>
              <a:buSzPts val="2200"/>
              <a:buNone/>
              <a:defRPr sz="2200" b="1"/>
            </a:lvl8pPr>
            <a:lvl9pPr lvl="8" algn="ctr" rtl="0">
              <a:spcBef>
                <a:spcPts val="2100"/>
              </a:spcBef>
              <a:spcAft>
                <a:spcPts val="2100"/>
              </a:spcAft>
              <a:buSzPts val="2200"/>
              <a:buNone/>
              <a:defRPr sz="2200" b="1"/>
            </a:lvl9pPr>
          </a:lstStyle>
          <a:p>
            <a:endParaRPr/>
          </a:p>
        </p:txBody>
      </p:sp>
      <p:sp>
        <p:nvSpPr>
          <p:cNvPr id="526" name="Google Shape;526;p17"/>
          <p:cNvSpPr txBox="1">
            <a:spLocks noGrp="1"/>
          </p:cNvSpPr>
          <p:nvPr>
            <p:ph type="subTitle" idx="3"/>
          </p:nvPr>
        </p:nvSpPr>
        <p:spPr>
          <a:xfrm>
            <a:off x="5135153" y="2342500"/>
            <a:ext cx="1997700" cy="6069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2200"/>
              <a:buNone/>
              <a:defRPr sz="2200" b="1"/>
            </a:lvl1pPr>
            <a:lvl2pPr lvl="1" algn="ctr" rtl="0">
              <a:spcBef>
                <a:spcPts val="2100"/>
              </a:spcBef>
              <a:spcAft>
                <a:spcPts val="0"/>
              </a:spcAft>
              <a:buSzPts val="2200"/>
              <a:buNone/>
              <a:defRPr sz="2200" b="1"/>
            </a:lvl2pPr>
            <a:lvl3pPr lvl="2" algn="ctr" rtl="0">
              <a:spcBef>
                <a:spcPts val="2100"/>
              </a:spcBef>
              <a:spcAft>
                <a:spcPts val="0"/>
              </a:spcAft>
              <a:buSzPts val="2200"/>
              <a:buNone/>
              <a:defRPr sz="2200" b="1"/>
            </a:lvl3pPr>
            <a:lvl4pPr lvl="3" algn="ctr" rtl="0">
              <a:spcBef>
                <a:spcPts val="2100"/>
              </a:spcBef>
              <a:spcAft>
                <a:spcPts val="0"/>
              </a:spcAft>
              <a:buSzPts val="2200"/>
              <a:buNone/>
              <a:defRPr sz="2200" b="1"/>
            </a:lvl4pPr>
            <a:lvl5pPr lvl="4" algn="ctr" rtl="0">
              <a:spcBef>
                <a:spcPts val="2100"/>
              </a:spcBef>
              <a:spcAft>
                <a:spcPts val="0"/>
              </a:spcAft>
              <a:buSzPts val="2200"/>
              <a:buNone/>
              <a:defRPr sz="2200" b="1"/>
            </a:lvl5pPr>
            <a:lvl6pPr lvl="5" algn="ctr" rtl="0">
              <a:spcBef>
                <a:spcPts val="2100"/>
              </a:spcBef>
              <a:spcAft>
                <a:spcPts val="0"/>
              </a:spcAft>
              <a:buSzPts val="2200"/>
              <a:buNone/>
              <a:defRPr sz="2200" b="1"/>
            </a:lvl6pPr>
            <a:lvl7pPr lvl="6" algn="ctr" rtl="0">
              <a:spcBef>
                <a:spcPts val="2100"/>
              </a:spcBef>
              <a:spcAft>
                <a:spcPts val="0"/>
              </a:spcAft>
              <a:buSzPts val="2200"/>
              <a:buNone/>
              <a:defRPr sz="2200" b="1"/>
            </a:lvl7pPr>
            <a:lvl8pPr lvl="7" algn="ctr" rtl="0">
              <a:spcBef>
                <a:spcPts val="2100"/>
              </a:spcBef>
              <a:spcAft>
                <a:spcPts val="0"/>
              </a:spcAft>
              <a:buSzPts val="2200"/>
              <a:buNone/>
              <a:defRPr sz="2200" b="1"/>
            </a:lvl8pPr>
            <a:lvl9pPr lvl="8" algn="ctr" rtl="0">
              <a:spcBef>
                <a:spcPts val="2100"/>
              </a:spcBef>
              <a:spcAft>
                <a:spcPts val="2100"/>
              </a:spcAft>
              <a:buSzPts val="2200"/>
              <a:buNone/>
              <a:defRPr sz="2200" b="1"/>
            </a:lvl9pPr>
          </a:lstStyle>
          <a:p>
            <a:endParaRPr/>
          </a:p>
        </p:txBody>
      </p:sp>
      <p:sp>
        <p:nvSpPr>
          <p:cNvPr id="527" name="Google Shape;527;p17"/>
          <p:cNvSpPr txBox="1">
            <a:spLocks noGrp="1"/>
          </p:cNvSpPr>
          <p:nvPr>
            <p:ph type="subTitle" idx="4"/>
          </p:nvPr>
        </p:nvSpPr>
        <p:spPr>
          <a:xfrm>
            <a:off x="7494930" y="2342500"/>
            <a:ext cx="1997700" cy="6069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2200"/>
              <a:buNone/>
              <a:defRPr sz="2200" b="1"/>
            </a:lvl1pPr>
            <a:lvl2pPr lvl="1" algn="ctr" rtl="0">
              <a:spcBef>
                <a:spcPts val="2100"/>
              </a:spcBef>
              <a:spcAft>
                <a:spcPts val="0"/>
              </a:spcAft>
              <a:buSzPts val="2200"/>
              <a:buNone/>
              <a:defRPr sz="2200" b="1"/>
            </a:lvl2pPr>
            <a:lvl3pPr lvl="2" algn="ctr" rtl="0">
              <a:spcBef>
                <a:spcPts val="2100"/>
              </a:spcBef>
              <a:spcAft>
                <a:spcPts val="0"/>
              </a:spcAft>
              <a:buSzPts val="2200"/>
              <a:buNone/>
              <a:defRPr sz="2200" b="1"/>
            </a:lvl3pPr>
            <a:lvl4pPr lvl="3" algn="ctr" rtl="0">
              <a:spcBef>
                <a:spcPts val="2100"/>
              </a:spcBef>
              <a:spcAft>
                <a:spcPts val="0"/>
              </a:spcAft>
              <a:buSzPts val="2200"/>
              <a:buNone/>
              <a:defRPr sz="2200" b="1"/>
            </a:lvl4pPr>
            <a:lvl5pPr lvl="4" algn="ctr" rtl="0">
              <a:spcBef>
                <a:spcPts val="2100"/>
              </a:spcBef>
              <a:spcAft>
                <a:spcPts val="0"/>
              </a:spcAft>
              <a:buSzPts val="2200"/>
              <a:buNone/>
              <a:defRPr sz="2200" b="1"/>
            </a:lvl5pPr>
            <a:lvl6pPr lvl="5" algn="ctr" rtl="0">
              <a:spcBef>
                <a:spcPts val="2100"/>
              </a:spcBef>
              <a:spcAft>
                <a:spcPts val="0"/>
              </a:spcAft>
              <a:buSzPts val="2200"/>
              <a:buNone/>
              <a:defRPr sz="2200" b="1"/>
            </a:lvl6pPr>
            <a:lvl7pPr lvl="6" algn="ctr" rtl="0">
              <a:spcBef>
                <a:spcPts val="2100"/>
              </a:spcBef>
              <a:spcAft>
                <a:spcPts val="0"/>
              </a:spcAft>
              <a:buSzPts val="2200"/>
              <a:buNone/>
              <a:defRPr sz="2200" b="1"/>
            </a:lvl7pPr>
            <a:lvl8pPr lvl="7" algn="ctr" rtl="0">
              <a:spcBef>
                <a:spcPts val="2100"/>
              </a:spcBef>
              <a:spcAft>
                <a:spcPts val="0"/>
              </a:spcAft>
              <a:buSzPts val="2200"/>
              <a:buNone/>
              <a:defRPr sz="2200" b="1"/>
            </a:lvl8pPr>
            <a:lvl9pPr lvl="8" algn="ctr" rtl="0">
              <a:spcBef>
                <a:spcPts val="2100"/>
              </a:spcBef>
              <a:spcAft>
                <a:spcPts val="2100"/>
              </a:spcAft>
              <a:buSzPts val="2200"/>
              <a:buNone/>
              <a:defRPr sz="2200" b="1"/>
            </a:lvl9pPr>
          </a:lstStyle>
          <a:p>
            <a:endParaRPr/>
          </a:p>
        </p:txBody>
      </p:sp>
      <p:sp>
        <p:nvSpPr>
          <p:cNvPr id="528" name="Google Shape;528;p17"/>
          <p:cNvSpPr txBox="1">
            <a:spLocks noGrp="1"/>
          </p:cNvSpPr>
          <p:nvPr>
            <p:ph type="subTitle" idx="5"/>
          </p:nvPr>
        </p:nvSpPr>
        <p:spPr>
          <a:xfrm>
            <a:off x="9854707" y="2316000"/>
            <a:ext cx="1997700" cy="6069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2200"/>
              <a:buNone/>
              <a:defRPr sz="2200" b="1"/>
            </a:lvl1pPr>
            <a:lvl2pPr lvl="1" algn="ctr" rtl="0">
              <a:spcBef>
                <a:spcPts val="2100"/>
              </a:spcBef>
              <a:spcAft>
                <a:spcPts val="0"/>
              </a:spcAft>
              <a:buSzPts val="2200"/>
              <a:buNone/>
              <a:defRPr sz="2200" b="1"/>
            </a:lvl2pPr>
            <a:lvl3pPr lvl="2" algn="ctr" rtl="0">
              <a:spcBef>
                <a:spcPts val="2100"/>
              </a:spcBef>
              <a:spcAft>
                <a:spcPts val="0"/>
              </a:spcAft>
              <a:buSzPts val="2200"/>
              <a:buNone/>
              <a:defRPr sz="2200" b="1"/>
            </a:lvl3pPr>
            <a:lvl4pPr lvl="3" algn="ctr" rtl="0">
              <a:spcBef>
                <a:spcPts val="2100"/>
              </a:spcBef>
              <a:spcAft>
                <a:spcPts val="0"/>
              </a:spcAft>
              <a:buSzPts val="2200"/>
              <a:buNone/>
              <a:defRPr sz="2200" b="1"/>
            </a:lvl4pPr>
            <a:lvl5pPr lvl="4" algn="ctr" rtl="0">
              <a:spcBef>
                <a:spcPts val="2100"/>
              </a:spcBef>
              <a:spcAft>
                <a:spcPts val="0"/>
              </a:spcAft>
              <a:buSzPts val="2200"/>
              <a:buNone/>
              <a:defRPr sz="2200" b="1"/>
            </a:lvl5pPr>
            <a:lvl6pPr lvl="5" algn="ctr" rtl="0">
              <a:spcBef>
                <a:spcPts val="2100"/>
              </a:spcBef>
              <a:spcAft>
                <a:spcPts val="0"/>
              </a:spcAft>
              <a:buSzPts val="2200"/>
              <a:buNone/>
              <a:defRPr sz="2200" b="1"/>
            </a:lvl6pPr>
            <a:lvl7pPr lvl="6" algn="ctr" rtl="0">
              <a:spcBef>
                <a:spcPts val="2100"/>
              </a:spcBef>
              <a:spcAft>
                <a:spcPts val="0"/>
              </a:spcAft>
              <a:buSzPts val="2200"/>
              <a:buNone/>
              <a:defRPr sz="2200" b="1"/>
            </a:lvl7pPr>
            <a:lvl8pPr lvl="7" algn="ctr" rtl="0">
              <a:spcBef>
                <a:spcPts val="2100"/>
              </a:spcBef>
              <a:spcAft>
                <a:spcPts val="0"/>
              </a:spcAft>
              <a:buSzPts val="2200"/>
              <a:buNone/>
              <a:defRPr sz="2200" b="1"/>
            </a:lvl8pPr>
            <a:lvl9pPr lvl="8" algn="ctr" rtl="0">
              <a:spcBef>
                <a:spcPts val="2100"/>
              </a:spcBef>
              <a:spcAft>
                <a:spcPts val="2100"/>
              </a:spcAft>
              <a:buSzPts val="2200"/>
              <a:buNone/>
              <a:defRPr sz="2200" b="1"/>
            </a:lvl9pPr>
          </a:lstStyle>
          <a:p>
            <a:endParaRPr/>
          </a:p>
        </p:txBody>
      </p:sp>
      <p:sp>
        <p:nvSpPr>
          <p:cNvPr id="529" name="Google Shape;529;p17"/>
          <p:cNvSpPr txBox="1">
            <a:spLocks noGrp="1"/>
          </p:cNvSpPr>
          <p:nvPr>
            <p:ph type="title"/>
          </p:nvPr>
        </p:nvSpPr>
        <p:spPr>
          <a:xfrm>
            <a:off x="415600" y="974367"/>
            <a:ext cx="11360700" cy="7635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530" name="Google Shape;530;p17"/>
          <p:cNvSpPr txBox="1">
            <a:spLocks noGrp="1"/>
          </p:cNvSpPr>
          <p:nvPr>
            <p:ph type="body" idx="6"/>
          </p:nvPr>
        </p:nvSpPr>
        <p:spPr>
          <a:xfrm>
            <a:off x="415600" y="3238625"/>
            <a:ext cx="1997700" cy="2330100"/>
          </a:xfrm>
          <a:prstGeom prst="rect">
            <a:avLst/>
          </a:prstGeom>
        </p:spPr>
        <p:txBody>
          <a:bodyPr spcFirstLastPara="1" wrap="square" lIns="121900" tIns="121900" rIns="121900" bIns="121900" anchor="t" anchorCtr="0">
            <a:noAutofit/>
          </a:bodyPr>
          <a:lstStyle>
            <a:lvl1pPr marL="457200" lvl="0" indent="-330200">
              <a:spcBef>
                <a:spcPts val="0"/>
              </a:spcBef>
              <a:spcAft>
                <a:spcPts val="0"/>
              </a:spcAft>
              <a:buSzPts val="1600"/>
              <a:buChar char="●"/>
              <a:defRPr sz="1600"/>
            </a:lvl1pPr>
            <a:lvl2pPr marL="914400" lvl="1" indent="-330200">
              <a:spcBef>
                <a:spcPts val="2100"/>
              </a:spcBef>
              <a:spcAft>
                <a:spcPts val="0"/>
              </a:spcAft>
              <a:buSzPts val="1600"/>
              <a:buChar char="○"/>
              <a:defRPr sz="1600"/>
            </a:lvl2pPr>
            <a:lvl3pPr marL="1371600" lvl="2" indent="-330200">
              <a:spcBef>
                <a:spcPts val="2100"/>
              </a:spcBef>
              <a:spcAft>
                <a:spcPts val="0"/>
              </a:spcAft>
              <a:buSzPts val="1600"/>
              <a:buChar char="■"/>
              <a:defRPr sz="1600"/>
            </a:lvl3pPr>
            <a:lvl4pPr marL="1828800" lvl="3" indent="-330200">
              <a:spcBef>
                <a:spcPts val="2100"/>
              </a:spcBef>
              <a:spcAft>
                <a:spcPts val="0"/>
              </a:spcAft>
              <a:buSzPts val="1600"/>
              <a:buChar char="●"/>
              <a:defRPr sz="1600"/>
            </a:lvl4pPr>
            <a:lvl5pPr marL="2286000" lvl="4" indent="-330200">
              <a:spcBef>
                <a:spcPts val="2100"/>
              </a:spcBef>
              <a:spcAft>
                <a:spcPts val="0"/>
              </a:spcAft>
              <a:buSzPts val="1600"/>
              <a:buChar char="○"/>
              <a:defRPr sz="1600"/>
            </a:lvl5pPr>
            <a:lvl6pPr marL="2743200" lvl="5" indent="-330200">
              <a:spcBef>
                <a:spcPts val="2100"/>
              </a:spcBef>
              <a:spcAft>
                <a:spcPts val="0"/>
              </a:spcAft>
              <a:buSzPts val="1600"/>
              <a:buChar char="■"/>
              <a:defRPr sz="1600"/>
            </a:lvl6pPr>
            <a:lvl7pPr marL="3200400" lvl="6" indent="-330200">
              <a:spcBef>
                <a:spcPts val="2100"/>
              </a:spcBef>
              <a:spcAft>
                <a:spcPts val="0"/>
              </a:spcAft>
              <a:buSzPts val="1600"/>
              <a:buChar char="●"/>
              <a:defRPr sz="1600"/>
            </a:lvl7pPr>
            <a:lvl8pPr marL="3657600" lvl="7" indent="-330200">
              <a:spcBef>
                <a:spcPts val="2100"/>
              </a:spcBef>
              <a:spcAft>
                <a:spcPts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531" name="Google Shape;531;p17"/>
          <p:cNvSpPr txBox="1">
            <a:spLocks noGrp="1"/>
          </p:cNvSpPr>
          <p:nvPr>
            <p:ph type="body" idx="7"/>
          </p:nvPr>
        </p:nvSpPr>
        <p:spPr>
          <a:xfrm>
            <a:off x="2775375" y="3238625"/>
            <a:ext cx="1997700" cy="23301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532" name="Google Shape;532;p17"/>
          <p:cNvSpPr txBox="1">
            <a:spLocks noGrp="1"/>
          </p:cNvSpPr>
          <p:nvPr>
            <p:ph type="body" idx="8"/>
          </p:nvPr>
        </p:nvSpPr>
        <p:spPr>
          <a:xfrm>
            <a:off x="5135150" y="3238625"/>
            <a:ext cx="1997700" cy="23301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533" name="Google Shape;533;p17"/>
          <p:cNvSpPr txBox="1">
            <a:spLocks noGrp="1"/>
          </p:cNvSpPr>
          <p:nvPr>
            <p:ph type="body" idx="9"/>
          </p:nvPr>
        </p:nvSpPr>
        <p:spPr>
          <a:xfrm>
            <a:off x="7494925" y="3238625"/>
            <a:ext cx="1997700" cy="23301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534" name="Google Shape;534;p17"/>
          <p:cNvSpPr txBox="1">
            <a:spLocks noGrp="1"/>
          </p:cNvSpPr>
          <p:nvPr>
            <p:ph type="body" idx="13"/>
          </p:nvPr>
        </p:nvSpPr>
        <p:spPr>
          <a:xfrm>
            <a:off x="9854700" y="3238625"/>
            <a:ext cx="1997700" cy="23301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535" name="Google Shape;535;p17"/>
          <p:cNvSpPr/>
          <p:nvPr/>
        </p:nvSpPr>
        <p:spPr>
          <a:xfrm>
            <a:off x="10886023" y="564982"/>
            <a:ext cx="389400" cy="389400"/>
          </a:xfrm>
          <a:prstGeom prst="ellipse">
            <a:avLst/>
          </a:prstGeom>
          <a:noFill/>
          <a:ln w="25400" cap="flat" cmpd="sng">
            <a:solidFill>
              <a:schemeClr val="accent1"/>
            </a:solidFill>
            <a:prstDash val="solid"/>
            <a:round/>
            <a:headEnd type="none" w="sm" len="sm"/>
            <a:tailEnd type="none" w="sm" len="sm"/>
          </a:ln>
          <a:effectLst>
            <a:outerShdw blurRad="1016000" dist="76200" sx="114000" sy="114000" algn="ctr" rotWithShape="0">
              <a:schemeClr val="accent1"/>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36" name="Google Shape;536;p17"/>
          <p:cNvSpPr/>
          <p:nvPr/>
        </p:nvSpPr>
        <p:spPr>
          <a:xfrm>
            <a:off x="702331" y="954366"/>
            <a:ext cx="389400" cy="389400"/>
          </a:xfrm>
          <a:prstGeom prst="ellipse">
            <a:avLst/>
          </a:prstGeom>
          <a:noFill/>
          <a:ln w="25400" cap="flat" cmpd="sng">
            <a:solidFill>
              <a:schemeClr val="accent1"/>
            </a:solidFill>
            <a:prstDash val="solid"/>
            <a:round/>
            <a:headEnd type="none" w="sm" len="sm"/>
            <a:tailEnd type="none" w="sm" len="sm"/>
          </a:ln>
          <a:effectLst>
            <a:outerShdw blurRad="1016000" dist="76200" sx="114000" sy="114000" algn="ctr" rotWithShape="0">
              <a:schemeClr val="accent1"/>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grpSp>
        <p:nvGrpSpPr>
          <p:cNvPr id="537" name="Google Shape;537;p17" descr="Power outline"/>
          <p:cNvGrpSpPr/>
          <p:nvPr/>
        </p:nvGrpSpPr>
        <p:grpSpPr>
          <a:xfrm>
            <a:off x="128945" y="182605"/>
            <a:ext cx="573391" cy="636955"/>
            <a:chOff x="5753006" y="3038475"/>
            <a:chExt cx="685957" cy="761999"/>
          </a:xfrm>
        </p:grpSpPr>
        <p:sp>
          <p:nvSpPr>
            <p:cNvPr id="538" name="Google Shape;538;p17"/>
            <p:cNvSpPr/>
            <p:nvPr/>
          </p:nvSpPr>
          <p:spPr>
            <a:xfrm>
              <a:off x="5753006" y="3176139"/>
              <a:ext cx="685957" cy="624335"/>
            </a:xfrm>
            <a:custGeom>
              <a:avLst/>
              <a:gdLst/>
              <a:ahLst/>
              <a:cxnLst/>
              <a:rect l="l" t="t" r="r" b="b"/>
              <a:pathLst>
                <a:path w="685957" h="624335" extrusionOk="0">
                  <a:moveTo>
                    <a:pt x="342994" y="624335"/>
                  </a:moveTo>
                  <a:cubicBezTo>
                    <a:pt x="532372" y="624370"/>
                    <a:pt x="685922" y="470877"/>
                    <a:pt x="685957" y="281498"/>
                  </a:cubicBezTo>
                  <a:cubicBezTo>
                    <a:pt x="685977" y="169262"/>
                    <a:pt x="631070" y="64119"/>
                    <a:pt x="538951" y="0"/>
                  </a:cubicBezTo>
                  <a:lnTo>
                    <a:pt x="528045" y="15631"/>
                  </a:lnTo>
                  <a:cubicBezTo>
                    <a:pt x="674827" y="117832"/>
                    <a:pt x="710966" y="319672"/>
                    <a:pt x="608766" y="466455"/>
                  </a:cubicBezTo>
                  <a:cubicBezTo>
                    <a:pt x="506564" y="613236"/>
                    <a:pt x="304724" y="649375"/>
                    <a:pt x="157942" y="547174"/>
                  </a:cubicBezTo>
                  <a:cubicBezTo>
                    <a:pt x="11160" y="444973"/>
                    <a:pt x="-24980" y="243132"/>
                    <a:pt x="77221" y="96351"/>
                  </a:cubicBezTo>
                  <a:cubicBezTo>
                    <a:pt x="99136" y="64877"/>
                    <a:pt x="126467" y="37546"/>
                    <a:pt x="157942" y="15631"/>
                  </a:cubicBezTo>
                  <a:lnTo>
                    <a:pt x="147036" y="0"/>
                  </a:lnTo>
                  <a:cubicBezTo>
                    <a:pt x="-8397" y="108190"/>
                    <a:pt x="-46694" y="321897"/>
                    <a:pt x="61496" y="477330"/>
                  </a:cubicBezTo>
                  <a:cubicBezTo>
                    <a:pt x="125615" y="569448"/>
                    <a:pt x="230757" y="624356"/>
                    <a:pt x="342994" y="624335"/>
                  </a:cubicBezTo>
                  <a:close/>
                </a:path>
              </a:pathLst>
            </a:custGeom>
            <a:noFill/>
            <a:ln w="1905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39" name="Google Shape;539;p17"/>
            <p:cNvSpPr/>
            <p:nvPr/>
          </p:nvSpPr>
          <p:spPr>
            <a:xfrm>
              <a:off x="6086475" y="3038475"/>
              <a:ext cx="19050" cy="419100"/>
            </a:xfrm>
            <a:custGeom>
              <a:avLst/>
              <a:gdLst/>
              <a:ahLst/>
              <a:cxnLst/>
              <a:rect l="l" t="t" r="r" b="b"/>
              <a:pathLst>
                <a:path w="19050" h="419100" extrusionOk="0">
                  <a:moveTo>
                    <a:pt x="0" y="0"/>
                  </a:moveTo>
                  <a:lnTo>
                    <a:pt x="19050" y="0"/>
                  </a:lnTo>
                  <a:lnTo>
                    <a:pt x="19050" y="419100"/>
                  </a:lnTo>
                  <a:lnTo>
                    <a:pt x="0" y="419100"/>
                  </a:lnTo>
                  <a:close/>
                </a:path>
              </a:pathLst>
            </a:custGeom>
            <a:noFill/>
            <a:ln w="1905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540" name="Google Shape;540;p17"/>
          <p:cNvGrpSpPr/>
          <p:nvPr/>
        </p:nvGrpSpPr>
        <p:grpSpPr>
          <a:xfrm>
            <a:off x="11546587" y="307924"/>
            <a:ext cx="416899" cy="386303"/>
            <a:chOff x="7467602" y="5857077"/>
            <a:chExt cx="468900" cy="434488"/>
          </a:xfrm>
        </p:grpSpPr>
        <p:sp>
          <p:nvSpPr>
            <p:cNvPr id="541" name="Google Shape;541;p17"/>
            <p:cNvSpPr/>
            <p:nvPr/>
          </p:nvSpPr>
          <p:spPr>
            <a:xfrm>
              <a:off x="7467602" y="5857077"/>
              <a:ext cx="164100" cy="164100"/>
            </a:xfrm>
            <a:prstGeom prst="ellipse">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42" name="Google Shape;542;p17"/>
            <p:cNvSpPr/>
            <p:nvPr/>
          </p:nvSpPr>
          <p:spPr>
            <a:xfrm>
              <a:off x="7767486" y="5857077"/>
              <a:ext cx="164100" cy="164100"/>
            </a:xfrm>
            <a:prstGeom prst="ellipse">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43" name="Google Shape;543;p17"/>
            <p:cNvSpPr/>
            <p:nvPr/>
          </p:nvSpPr>
          <p:spPr>
            <a:xfrm>
              <a:off x="7472518" y="6127465"/>
              <a:ext cx="164100" cy="164100"/>
            </a:xfrm>
            <a:prstGeom prst="ellipse">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44" name="Google Shape;544;p17"/>
            <p:cNvSpPr/>
            <p:nvPr/>
          </p:nvSpPr>
          <p:spPr>
            <a:xfrm>
              <a:off x="7772402" y="6127465"/>
              <a:ext cx="164100" cy="164100"/>
            </a:xfrm>
            <a:prstGeom prst="ellipse">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545" name="Google Shape;545;p17"/>
          <p:cNvGrpSpPr/>
          <p:nvPr/>
        </p:nvGrpSpPr>
        <p:grpSpPr>
          <a:xfrm>
            <a:off x="1004793" y="371775"/>
            <a:ext cx="1098953" cy="258600"/>
            <a:chOff x="4317443" y="530413"/>
            <a:chExt cx="1098953" cy="258600"/>
          </a:xfrm>
        </p:grpSpPr>
        <p:sp>
          <p:nvSpPr>
            <p:cNvPr id="546" name="Google Shape;546;p17"/>
            <p:cNvSpPr/>
            <p:nvPr/>
          </p:nvSpPr>
          <p:spPr>
            <a:xfrm rot="5400000">
              <a:off x="4299593" y="548263"/>
              <a:ext cx="258600" cy="222900"/>
            </a:xfrm>
            <a:prstGeom prst="triangle">
              <a:avLst>
                <a:gd name="adj" fmla="val 50000"/>
              </a:avLst>
            </a:prstGeom>
            <a:noFill/>
            <a:ln w="25400" cap="flat" cmpd="sng">
              <a:solidFill>
                <a:schemeClr val="accent1"/>
              </a:solidFill>
              <a:prstDash val="solid"/>
              <a:round/>
              <a:headEnd type="none" w="sm" len="sm"/>
              <a:tailEnd type="none" w="sm" len="sm"/>
            </a:ln>
            <a:effectLst>
              <a:outerShdw blurRad="1016000" dist="76200" sx="114000" sy="114000" algn="ctr" rotWithShape="0">
                <a:schemeClr val="accent1"/>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47" name="Google Shape;547;p17"/>
            <p:cNvSpPr/>
            <p:nvPr/>
          </p:nvSpPr>
          <p:spPr>
            <a:xfrm rot="5400000">
              <a:off x="4591611" y="548263"/>
              <a:ext cx="258600" cy="222900"/>
            </a:xfrm>
            <a:prstGeom prst="triangle">
              <a:avLst>
                <a:gd name="adj" fmla="val 50000"/>
              </a:avLst>
            </a:prstGeom>
            <a:noFill/>
            <a:ln w="25400" cap="flat" cmpd="sng">
              <a:solidFill>
                <a:schemeClr val="accent1"/>
              </a:solidFill>
              <a:prstDash val="solid"/>
              <a:round/>
              <a:headEnd type="none" w="sm" len="sm"/>
              <a:tailEnd type="none" w="sm" len="sm"/>
            </a:ln>
            <a:effectLst>
              <a:outerShdw blurRad="1016000" dist="76200" sx="114000" sy="114000" algn="ctr" rotWithShape="0">
                <a:schemeClr val="accent1"/>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48" name="Google Shape;548;p17"/>
            <p:cNvSpPr/>
            <p:nvPr/>
          </p:nvSpPr>
          <p:spPr>
            <a:xfrm rot="5400000">
              <a:off x="4883629" y="548263"/>
              <a:ext cx="258600" cy="222900"/>
            </a:xfrm>
            <a:prstGeom prst="triangle">
              <a:avLst>
                <a:gd name="adj" fmla="val 50000"/>
              </a:avLst>
            </a:prstGeom>
            <a:noFill/>
            <a:ln w="25400" cap="flat" cmpd="sng">
              <a:solidFill>
                <a:schemeClr val="accent1"/>
              </a:solidFill>
              <a:prstDash val="solid"/>
              <a:round/>
              <a:headEnd type="none" w="sm" len="sm"/>
              <a:tailEnd type="none" w="sm" len="sm"/>
            </a:ln>
            <a:effectLst>
              <a:outerShdw blurRad="1016000" dist="76200" sx="114000" sy="114000" algn="ctr" rotWithShape="0">
                <a:schemeClr val="accent1"/>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49" name="Google Shape;549;p17"/>
            <p:cNvSpPr/>
            <p:nvPr/>
          </p:nvSpPr>
          <p:spPr>
            <a:xfrm rot="5400000">
              <a:off x="5175645" y="548263"/>
              <a:ext cx="258600" cy="222900"/>
            </a:xfrm>
            <a:prstGeom prst="triangle">
              <a:avLst>
                <a:gd name="adj" fmla="val 50000"/>
              </a:avLst>
            </a:prstGeom>
            <a:noFill/>
            <a:ln w="25400" cap="flat" cmpd="sng">
              <a:solidFill>
                <a:schemeClr val="accent1"/>
              </a:solidFill>
              <a:prstDash val="solid"/>
              <a:round/>
              <a:headEnd type="none" w="sm" len="sm"/>
              <a:tailEnd type="none" w="sm" len="sm"/>
            </a:ln>
            <a:effectLst>
              <a:outerShdw blurRad="1016000" dist="76200" sx="114000" sy="114000" algn="ctr" rotWithShape="0">
                <a:schemeClr val="accent1"/>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550" name="Google Shape;550;p17"/>
          <p:cNvGrpSpPr/>
          <p:nvPr/>
        </p:nvGrpSpPr>
        <p:grpSpPr>
          <a:xfrm>
            <a:off x="10672139" y="6271009"/>
            <a:ext cx="1098953" cy="258600"/>
            <a:chOff x="4317443" y="530413"/>
            <a:chExt cx="1098953" cy="258600"/>
          </a:xfrm>
        </p:grpSpPr>
        <p:sp>
          <p:nvSpPr>
            <p:cNvPr id="551" name="Google Shape;551;p17"/>
            <p:cNvSpPr/>
            <p:nvPr/>
          </p:nvSpPr>
          <p:spPr>
            <a:xfrm rot="5400000">
              <a:off x="4299593" y="548263"/>
              <a:ext cx="258600" cy="222900"/>
            </a:xfrm>
            <a:prstGeom prst="triangle">
              <a:avLst>
                <a:gd name="adj" fmla="val 50000"/>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52" name="Google Shape;552;p17"/>
            <p:cNvSpPr/>
            <p:nvPr/>
          </p:nvSpPr>
          <p:spPr>
            <a:xfrm rot="5400000">
              <a:off x="4591611" y="548263"/>
              <a:ext cx="258600" cy="222900"/>
            </a:xfrm>
            <a:prstGeom prst="triangle">
              <a:avLst>
                <a:gd name="adj" fmla="val 50000"/>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53" name="Google Shape;553;p17"/>
            <p:cNvSpPr/>
            <p:nvPr/>
          </p:nvSpPr>
          <p:spPr>
            <a:xfrm rot="5400000">
              <a:off x="4883629" y="548263"/>
              <a:ext cx="258600" cy="222900"/>
            </a:xfrm>
            <a:prstGeom prst="triangle">
              <a:avLst>
                <a:gd name="adj" fmla="val 50000"/>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54" name="Google Shape;554;p17"/>
            <p:cNvSpPr/>
            <p:nvPr/>
          </p:nvSpPr>
          <p:spPr>
            <a:xfrm rot="5400000">
              <a:off x="5175645" y="548263"/>
              <a:ext cx="258600" cy="222900"/>
            </a:xfrm>
            <a:prstGeom prst="triangle">
              <a:avLst>
                <a:gd name="adj" fmla="val 50000"/>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555" name="Google Shape;555;p17"/>
          <p:cNvGrpSpPr/>
          <p:nvPr/>
        </p:nvGrpSpPr>
        <p:grpSpPr>
          <a:xfrm>
            <a:off x="207182" y="1425244"/>
            <a:ext cx="416899" cy="386303"/>
            <a:chOff x="7467602" y="5857077"/>
            <a:chExt cx="468900" cy="434488"/>
          </a:xfrm>
        </p:grpSpPr>
        <p:sp>
          <p:nvSpPr>
            <p:cNvPr id="556" name="Google Shape;556;p17"/>
            <p:cNvSpPr/>
            <p:nvPr/>
          </p:nvSpPr>
          <p:spPr>
            <a:xfrm>
              <a:off x="7467602" y="5857077"/>
              <a:ext cx="164100" cy="164100"/>
            </a:xfrm>
            <a:prstGeom prst="ellipse">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57" name="Google Shape;557;p17"/>
            <p:cNvSpPr/>
            <p:nvPr/>
          </p:nvSpPr>
          <p:spPr>
            <a:xfrm>
              <a:off x="7767486" y="5857077"/>
              <a:ext cx="164100" cy="164100"/>
            </a:xfrm>
            <a:prstGeom prst="ellipse">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58" name="Google Shape;558;p17"/>
            <p:cNvSpPr/>
            <p:nvPr/>
          </p:nvSpPr>
          <p:spPr>
            <a:xfrm>
              <a:off x="7472518" y="6127465"/>
              <a:ext cx="164100" cy="164100"/>
            </a:xfrm>
            <a:prstGeom prst="ellipse">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59" name="Google Shape;559;p17"/>
            <p:cNvSpPr/>
            <p:nvPr/>
          </p:nvSpPr>
          <p:spPr>
            <a:xfrm>
              <a:off x="7772402" y="6127465"/>
              <a:ext cx="164100" cy="164100"/>
            </a:xfrm>
            <a:prstGeom prst="ellipse">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560" name="Google Shape;560;p17"/>
          <p:cNvGrpSpPr/>
          <p:nvPr/>
        </p:nvGrpSpPr>
        <p:grpSpPr>
          <a:xfrm flipH="1">
            <a:off x="9573193" y="273100"/>
            <a:ext cx="1098953" cy="258600"/>
            <a:chOff x="4317443" y="530413"/>
            <a:chExt cx="1098953" cy="258600"/>
          </a:xfrm>
        </p:grpSpPr>
        <p:sp>
          <p:nvSpPr>
            <p:cNvPr id="561" name="Google Shape;561;p17"/>
            <p:cNvSpPr/>
            <p:nvPr/>
          </p:nvSpPr>
          <p:spPr>
            <a:xfrm rot="5400000">
              <a:off x="4299593" y="548263"/>
              <a:ext cx="258600" cy="222900"/>
            </a:xfrm>
            <a:prstGeom prst="triangle">
              <a:avLst>
                <a:gd name="adj" fmla="val 50000"/>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62" name="Google Shape;562;p17"/>
            <p:cNvSpPr/>
            <p:nvPr/>
          </p:nvSpPr>
          <p:spPr>
            <a:xfrm rot="5400000">
              <a:off x="4591611" y="548263"/>
              <a:ext cx="258600" cy="222900"/>
            </a:xfrm>
            <a:prstGeom prst="triangle">
              <a:avLst>
                <a:gd name="adj" fmla="val 50000"/>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63" name="Google Shape;563;p17"/>
            <p:cNvSpPr/>
            <p:nvPr/>
          </p:nvSpPr>
          <p:spPr>
            <a:xfrm rot="5400000">
              <a:off x="4883629" y="548263"/>
              <a:ext cx="258600" cy="222900"/>
            </a:xfrm>
            <a:prstGeom prst="triangle">
              <a:avLst>
                <a:gd name="adj" fmla="val 50000"/>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64" name="Google Shape;564;p17"/>
            <p:cNvSpPr/>
            <p:nvPr/>
          </p:nvSpPr>
          <p:spPr>
            <a:xfrm rot="5400000">
              <a:off x="5175645" y="548263"/>
              <a:ext cx="258600" cy="222900"/>
            </a:xfrm>
            <a:prstGeom prst="triangle">
              <a:avLst>
                <a:gd name="adj" fmla="val 50000"/>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565" name="Google Shape;565;p17" descr="Power outline"/>
          <p:cNvGrpSpPr/>
          <p:nvPr/>
        </p:nvGrpSpPr>
        <p:grpSpPr>
          <a:xfrm>
            <a:off x="11395145" y="5376580"/>
            <a:ext cx="573391" cy="636955"/>
            <a:chOff x="5753006" y="3038475"/>
            <a:chExt cx="685957" cy="761999"/>
          </a:xfrm>
        </p:grpSpPr>
        <p:sp>
          <p:nvSpPr>
            <p:cNvPr id="566" name="Google Shape;566;p17"/>
            <p:cNvSpPr/>
            <p:nvPr/>
          </p:nvSpPr>
          <p:spPr>
            <a:xfrm>
              <a:off x="5753006" y="3176139"/>
              <a:ext cx="685957" cy="624335"/>
            </a:xfrm>
            <a:custGeom>
              <a:avLst/>
              <a:gdLst/>
              <a:ahLst/>
              <a:cxnLst/>
              <a:rect l="l" t="t" r="r" b="b"/>
              <a:pathLst>
                <a:path w="685957" h="624335" extrusionOk="0">
                  <a:moveTo>
                    <a:pt x="342994" y="624335"/>
                  </a:moveTo>
                  <a:cubicBezTo>
                    <a:pt x="532372" y="624370"/>
                    <a:pt x="685922" y="470877"/>
                    <a:pt x="685957" y="281498"/>
                  </a:cubicBezTo>
                  <a:cubicBezTo>
                    <a:pt x="685977" y="169262"/>
                    <a:pt x="631070" y="64119"/>
                    <a:pt x="538951" y="0"/>
                  </a:cubicBezTo>
                  <a:lnTo>
                    <a:pt x="528045" y="15631"/>
                  </a:lnTo>
                  <a:cubicBezTo>
                    <a:pt x="674827" y="117832"/>
                    <a:pt x="710966" y="319672"/>
                    <a:pt x="608766" y="466455"/>
                  </a:cubicBezTo>
                  <a:cubicBezTo>
                    <a:pt x="506564" y="613236"/>
                    <a:pt x="304724" y="649375"/>
                    <a:pt x="157942" y="547174"/>
                  </a:cubicBezTo>
                  <a:cubicBezTo>
                    <a:pt x="11160" y="444973"/>
                    <a:pt x="-24980" y="243132"/>
                    <a:pt x="77221" y="96351"/>
                  </a:cubicBezTo>
                  <a:cubicBezTo>
                    <a:pt x="99136" y="64877"/>
                    <a:pt x="126467" y="37546"/>
                    <a:pt x="157942" y="15631"/>
                  </a:cubicBezTo>
                  <a:lnTo>
                    <a:pt x="147036" y="0"/>
                  </a:lnTo>
                  <a:cubicBezTo>
                    <a:pt x="-8397" y="108190"/>
                    <a:pt x="-46694" y="321897"/>
                    <a:pt x="61496" y="477330"/>
                  </a:cubicBezTo>
                  <a:cubicBezTo>
                    <a:pt x="125615" y="569448"/>
                    <a:pt x="230757" y="624356"/>
                    <a:pt x="342994" y="624335"/>
                  </a:cubicBezTo>
                  <a:close/>
                </a:path>
              </a:pathLst>
            </a:custGeom>
            <a:noFill/>
            <a:ln w="19050" cap="flat" cmpd="sng">
              <a:solidFill>
                <a:schemeClr val="accent1"/>
              </a:solidFill>
              <a:prstDash val="solid"/>
              <a:round/>
              <a:headEnd type="none" w="sm" len="sm"/>
              <a:tailEnd type="none" w="sm" len="sm"/>
            </a:ln>
            <a:effectLst>
              <a:outerShdw blurRad="1016000" dist="76200" sx="114000" sy="114000" algn="ctr" rotWithShape="0">
                <a:schemeClr val="accent1"/>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67" name="Google Shape;567;p17"/>
            <p:cNvSpPr/>
            <p:nvPr/>
          </p:nvSpPr>
          <p:spPr>
            <a:xfrm>
              <a:off x="6086475" y="3038475"/>
              <a:ext cx="19050" cy="419100"/>
            </a:xfrm>
            <a:custGeom>
              <a:avLst/>
              <a:gdLst/>
              <a:ahLst/>
              <a:cxnLst/>
              <a:rect l="l" t="t" r="r" b="b"/>
              <a:pathLst>
                <a:path w="19050" h="419100" extrusionOk="0">
                  <a:moveTo>
                    <a:pt x="0" y="0"/>
                  </a:moveTo>
                  <a:lnTo>
                    <a:pt x="19050" y="0"/>
                  </a:lnTo>
                  <a:lnTo>
                    <a:pt x="19050" y="419100"/>
                  </a:lnTo>
                  <a:lnTo>
                    <a:pt x="0" y="419100"/>
                  </a:lnTo>
                  <a:close/>
                </a:path>
              </a:pathLst>
            </a:custGeom>
            <a:noFill/>
            <a:ln w="19050" cap="flat" cmpd="sng">
              <a:solidFill>
                <a:schemeClr val="accent1"/>
              </a:solidFill>
              <a:prstDash val="solid"/>
              <a:round/>
              <a:headEnd type="none" w="sm" len="sm"/>
              <a:tailEnd type="none" w="sm" len="sm"/>
            </a:ln>
            <a:effectLst>
              <a:outerShdw blurRad="1016000" dist="76200" sx="114000" sy="114000" algn="ctr" rotWithShape="0">
                <a:schemeClr val="accent1"/>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grpSp>
    </p:spTree>
    <p:extLst>
      <p:ext uri="{BB962C8B-B14F-4D97-AF65-F5344CB8AC3E}">
        <p14:creationId xmlns:p14="http://schemas.microsoft.com/office/powerpoint/2010/main" val="22811830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016 Title and text left">
  <p:cSld name="016 Title and text left">
    <p:spTree>
      <p:nvGrpSpPr>
        <p:cNvPr id="1" name="Shape 568"/>
        <p:cNvGrpSpPr/>
        <p:nvPr/>
      </p:nvGrpSpPr>
      <p:grpSpPr>
        <a:xfrm>
          <a:off x="0" y="0"/>
          <a:ext cx="0" cy="0"/>
          <a:chOff x="0" y="0"/>
          <a:chExt cx="0" cy="0"/>
        </a:xfrm>
      </p:grpSpPr>
      <p:sp>
        <p:nvSpPr>
          <p:cNvPr id="569" name="Google Shape;569;p18"/>
          <p:cNvSpPr txBox="1">
            <a:spLocks noGrp="1"/>
          </p:cNvSpPr>
          <p:nvPr>
            <p:ph type="title"/>
          </p:nvPr>
        </p:nvSpPr>
        <p:spPr>
          <a:xfrm>
            <a:off x="644200" y="974375"/>
            <a:ext cx="5581500" cy="763500"/>
          </a:xfrm>
          <a:prstGeom prst="rect">
            <a:avLst/>
          </a:prstGeom>
        </p:spPr>
        <p:txBody>
          <a:bodyPr spcFirstLastPara="1" wrap="square" lIns="121900" tIns="121900" rIns="121900" bIns="121900" anchor="t" anchorCtr="0">
            <a:noAutofit/>
          </a:bodyPr>
          <a:lstStyle>
            <a:lvl1pPr marL="0" marR="0" lvl="0" indent="0" algn="r" rtl="0">
              <a:lnSpc>
                <a:spcPct val="100000"/>
              </a:lnSpc>
              <a:spcBef>
                <a:spcPts val="0"/>
              </a:spcBef>
              <a:spcAft>
                <a:spcPts val="0"/>
              </a:spcAft>
              <a:buClr>
                <a:schemeClr val="dk1"/>
              </a:buClr>
              <a:buSzPts val="4000"/>
              <a:buFont typeface="Aldrich"/>
              <a:buNone/>
              <a:defRPr/>
            </a:lvl1pPr>
            <a:lvl2pPr lvl="1"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570" name="Google Shape;570;p18"/>
          <p:cNvSpPr txBox="1">
            <a:spLocks noGrp="1"/>
          </p:cNvSpPr>
          <p:nvPr>
            <p:ph type="body" idx="1"/>
          </p:nvPr>
        </p:nvSpPr>
        <p:spPr>
          <a:xfrm>
            <a:off x="644050" y="2097700"/>
            <a:ext cx="5581500" cy="3565800"/>
          </a:xfrm>
          <a:prstGeom prst="rect">
            <a:avLst/>
          </a:prstGeom>
        </p:spPr>
        <p:txBody>
          <a:bodyPr spcFirstLastPara="1" wrap="square" lIns="121900" tIns="121900" rIns="121900" bIns="121900" anchor="t" anchorCtr="0">
            <a:noAutofit/>
          </a:bodyPr>
          <a:lstStyle>
            <a:lvl1pPr marL="457200" lvl="0" indent="-349250" algn="r">
              <a:spcBef>
                <a:spcPts val="0"/>
              </a:spcBef>
              <a:spcAft>
                <a:spcPts val="0"/>
              </a:spcAft>
              <a:buSzPts val="1900"/>
              <a:buChar char="●"/>
              <a:defRPr/>
            </a:lvl1pPr>
            <a:lvl2pPr marL="914400" lvl="1" indent="-349250" algn="r">
              <a:spcBef>
                <a:spcPts val="2100"/>
              </a:spcBef>
              <a:spcAft>
                <a:spcPts val="0"/>
              </a:spcAft>
              <a:buSzPts val="1900"/>
              <a:buChar char="○"/>
              <a:defRPr/>
            </a:lvl2pPr>
            <a:lvl3pPr marL="1371600" lvl="2" indent="-349250" algn="r">
              <a:spcBef>
                <a:spcPts val="2100"/>
              </a:spcBef>
              <a:spcAft>
                <a:spcPts val="0"/>
              </a:spcAft>
              <a:buSzPts val="1900"/>
              <a:buChar char="■"/>
              <a:defRPr/>
            </a:lvl3pPr>
            <a:lvl4pPr marL="1828800" lvl="3" indent="-349250" algn="r">
              <a:spcBef>
                <a:spcPts val="2100"/>
              </a:spcBef>
              <a:spcAft>
                <a:spcPts val="0"/>
              </a:spcAft>
              <a:buSzPts val="1900"/>
              <a:buChar char="●"/>
              <a:defRPr/>
            </a:lvl4pPr>
            <a:lvl5pPr marL="2286000" lvl="4" indent="-349250" algn="r">
              <a:spcBef>
                <a:spcPts val="2100"/>
              </a:spcBef>
              <a:spcAft>
                <a:spcPts val="0"/>
              </a:spcAft>
              <a:buSzPts val="1900"/>
              <a:buChar char="○"/>
              <a:defRPr/>
            </a:lvl5pPr>
            <a:lvl6pPr marL="2743200" lvl="5" indent="-349250" algn="r">
              <a:spcBef>
                <a:spcPts val="2100"/>
              </a:spcBef>
              <a:spcAft>
                <a:spcPts val="0"/>
              </a:spcAft>
              <a:buSzPts val="1900"/>
              <a:buChar char="■"/>
              <a:defRPr/>
            </a:lvl6pPr>
            <a:lvl7pPr marL="3200400" lvl="6" indent="-349250" algn="r">
              <a:spcBef>
                <a:spcPts val="2100"/>
              </a:spcBef>
              <a:spcAft>
                <a:spcPts val="0"/>
              </a:spcAft>
              <a:buSzPts val="1900"/>
              <a:buChar char="●"/>
              <a:defRPr/>
            </a:lvl7pPr>
            <a:lvl8pPr marL="3657600" lvl="7" indent="-349250" algn="r">
              <a:spcBef>
                <a:spcPts val="2100"/>
              </a:spcBef>
              <a:spcAft>
                <a:spcPts val="0"/>
              </a:spcAft>
              <a:buSzPts val="1900"/>
              <a:buChar char="○"/>
              <a:defRPr/>
            </a:lvl8pPr>
            <a:lvl9pPr marL="4114800" lvl="8" indent="-349250" algn="r">
              <a:spcBef>
                <a:spcPts val="2100"/>
              </a:spcBef>
              <a:spcAft>
                <a:spcPts val="2100"/>
              </a:spcAft>
              <a:buSzPts val="1900"/>
              <a:buChar char="■"/>
              <a:defRPr/>
            </a:lvl9pPr>
          </a:lstStyle>
          <a:p>
            <a:endParaRPr/>
          </a:p>
        </p:txBody>
      </p:sp>
      <p:sp>
        <p:nvSpPr>
          <p:cNvPr id="571" name="Google Shape;571;p18"/>
          <p:cNvSpPr/>
          <p:nvPr/>
        </p:nvSpPr>
        <p:spPr>
          <a:xfrm flipH="1">
            <a:off x="922756" y="537457"/>
            <a:ext cx="389400" cy="389400"/>
          </a:xfrm>
          <a:prstGeom prst="ellipse">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grpSp>
        <p:nvGrpSpPr>
          <p:cNvPr id="572" name="Google Shape;572;p18"/>
          <p:cNvGrpSpPr/>
          <p:nvPr/>
        </p:nvGrpSpPr>
        <p:grpSpPr>
          <a:xfrm flipH="1">
            <a:off x="234693" y="280399"/>
            <a:ext cx="416899" cy="386303"/>
            <a:chOff x="7467602" y="5857077"/>
            <a:chExt cx="468900" cy="434488"/>
          </a:xfrm>
        </p:grpSpPr>
        <p:sp>
          <p:nvSpPr>
            <p:cNvPr id="573" name="Google Shape;573;p18"/>
            <p:cNvSpPr/>
            <p:nvPr/>
          </p:nvSpPr>
          <p:spPr>
            <a:xfrm>
              <a:off x="7467602" y="5857077"/>
              <a:ext cx="164100" cy="164100"/>
            </a:xfrm>
            <a:prstGeom prst="ellipse">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74" name="Google Shape;574;p18"/>
            <p:cNvSpPr/>
            <p:nvPr/>
          </p:nvSpPr>
          <p:spPr>
            <a:xfrm>
              <a:off x="7767486" y="5857077"/>
              <a:ext cx="164100" cy="164100"/>
            </a:xfrm>
            <a:prstGeom prst="ellipse">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75" name="Google Shape;575;p18"/>
            <p:cNvSpPr/>
            <p:nvPr/>
          </p:nvSpPr>
          <p:spPr>
            <a:xfrm>
              <a:off x="7472518" y="6127465"/>
              <a:ext cx="164100" cy="164100"/>
            </a:xfrm>
            <a:prstGeom prst="ellipse">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76" name="Google Shape;576;p18"/>
            <p:cNvSpPr/>
            <p:nvPr/>
          </p:nvSpPr>
          <p:spPr>
            <a:xfrm>
              <a:off x="7772402" y="6127465"/>
              <a:ext cx="164100" cy="164100"/>
            </a:xfrm>
            <a:prstGeom prst="ellipse">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577" name="Google Shape;577;p18"/>
          <p:cNvGrpSpPr/>
          <p:nvPr/>
        </p:nvGrpSpPr>
        <p:grpSpPr>
          <a:xfrm flipH="1">
            <a:off x="427087" y="6243484"/>
            <a:ext cx="1098953" cy="258600"/>
            <a:chOff x="4317443" y="530413"/>
            <a:chExt cx="1098953" cy="258600"/>
          </a:xfrm>
        </p:grpSpPr>
        <p:sp>
          <p:nvSpPr>
            <p:cNvPr id="578" name="Google Shape;578;p18"/>
            <p:cNvSpPr/>
            <p:nvPr/>
          </p:nvSpPr>
          <p:spPr>
            <a:xfrm rot="5400000">
              <a:off x="4299593" y="548263"/>
              <a:ext cx="258600" cy="222900"/>
            </a:xfrm>
            <a:prstGeom prst="triangle">
              <a:avLst>
                <a:gd name="adj" fmla="val 50000"/>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79" name="Google Shape;579;p18"/>
            <p:cNvSpPr/>
            <p:nvPr/>
          </p:nvSpPr>
          <p:spPr>
            <a:xfrm rot="5400000">
              <a:off x="4591611" y="548263"/>
              <a:ext cx="258600" cy="222900"/>
            </a:xfrm>
            <a:prstGeom prst="triangle">
              <a:avLst>
                <a:gd name="adj" fmla="val 50000"/>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80" name="Google Shape;580;p18"/>
            <p:cNvSpPr/>
            <p:nvPr/>
          </p:nvSpPr>
          <p:spPr>
            <a:xfrm rot="5400000">
              <a:off x="4883629" y="548263"/>
              <a:ext cx="258600" cy="222900"/>
            </a:xfrm>
            <a:prstGeom prst="triangle">
              <a:avLst>
                <a:gd name="adj" fmla="val 50000"/>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81" name="Google Shape;581;p18"/>
            <p:cNvSpPr/>
            <p:nvPr/>
          </p:nvSpPr>
          <p:spPr>
            <a:xfrm rot="5400000">
              <a:off x="5175645" y="548263"/>
              <a:ext cx="258600" cy="222900"/>
            </a:xfrm>
            <a:prstGeom prst="triangle">
              <a:avLst>
                <a:gd name="adj" fmla="val 50000"/>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582" name="Google Shape;582;p18"/>
          <p:cNvGrpSpPr/>
          <p:nvPr/>
        </p:nvGrpSpPr>
        <p:grpSpPr>
          <a:xfrm>
            <a:off x="1526033" y="245575"/>
            <a:ext cx="1098953" cy="258600"/>
            <a:chOff x="4317443" y="530413"/>
            <a:chExt cx="1098953" cy="258600"/>
          </a:xfrm>
        </p:grpSpPr>
        <p:sp>
          <p:nvSpPr>
            <p:cNvPr id="583" name="Google Shape;583;p18"/>
            <p:cNvSpPr/>
            <p:nvPr/>
          </p:nvSpPr>
          <p:spPr>
            <a:xfrm rot="5400000">
              <a:off x="4299593" y="548263"/>
              <a:ext cx="258600" cy="222900"/>
            </a:xfrm>
            <a:prstGeom prst="triangle">
              <a:avLst>
                <a:gd name="adj" fmla="val 50000"/>
              </a:avLst>
            </a:prstGeom>
            <a:noFill/>
            <a:ln w="25400" cap="flat" cmpd="sng">
              <a:solidFill>
                <a:schemeClr val="accent1"/>
              </a:solidFill>
              <a:prstDash val="solid"/>
              <a:round/>
              <a:headEnd type="none" w="sm" len="sm"/>
              <a:tailEnd type="none" w="sm" len="sm"/>
            </a:ln>
            <a:effectLst>
              <a:outerShdw blurRad="1016000" dist="76200" sx="114000" sy="114000" algn="ctr" rotWithShape="0">
                <a:schemeClr val="accent1"/>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84" name="Google Shape;584;p18"/>
            <p:cNvSpPr/>
            <p:nvPr/>
          </p:nvSpPr>
          <p:spPr>
            <a:xfrm rot="5400000">
              <a:off x="4591611" y="548263"/>
              <a:ext cx="258600" cy="222900"/>
            </a:xfrm>
            <a:prstGeom prst="triangle">
              <a:avLst>
                <a:gd name="adj" fmla="val 50000"/>
              </a:avLst>
            </a:prstGeom>
            <a:noFill/>
            <a:ln w="25400" cap="flat" cmpd="sng">
              <a:solidFill>
                <a:schemeClr val="accent1"/>
              </a:solidFill>
              <a:prstDash val="solid"/>
              <a:round/>
              <a:headEnd type="none" w="sm" len="sm"/>
              <a:tailEnd type="none" w="sm" len="sm"/>
            </a:ln>
            <a:effectLst>
              <a:outerShdw blurRad="1016000" dist="76200" sx="114000" sy="114000" algn="ctr" rotWithShape="0">
                <a:schemeClr val="accent1"/>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85" name="Google Shape;585;p18"/>
            <p:cNvSpPr/>
            <p:nvPr/>
          </p:nvSpPr>
          <p:spPr>
            <a:xfrm rot="5400000">
              <a:off x="4883629" y="548263"/>
              <a:ext cx="258600" cy="222900"/>
            </a:xfrm>
            <a:prstGeom prst="triangle">
              <a:avLst>
                <a:gd name="adj" fmla="val 50000"/>
              </a:avLst>
            </a:prstGeom>
            <a:noFill/>
            <a:ln w="25400" cap="flat" cmpd="sng">
              <a:solidFill>
                <a:schemeClr val="accent1"/>
              </a:solidFill>
              <a:prstDash val="solid"/>
              <a:round/>
              <a:headEnd type="none" w="sm" len="sm"/>
              <a:tailEnd type="none" w="sm" len="sm"/>
            </a:ln>
            <a:effectLst>
              <a:outerShdw blurRad="1016000" dist="76200" sx="114000" sy="114000" algn="ctr" rotWithShape="0">
                <a:schemeClr val="accent1"/>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86" name="Google Shape;586;p18"/>
            <p:cNvSpPr/>
            <p:nvPr/>
          </p:nvSpPr>
          <p:spPr>
            <a:xfrm rot="5400000">
              <a:off x="5175645" y="548263"/>
              <a:ext cx="258600" cy="222900"/>
            </a:xfrm>
            <a:prstGeom prst="triangle">
              <a:avLst>
                <a:gd name="adj" fmla="val 50000"/>
              </a:avLst>
            </a:prstGeom>
            <a:noFill/>
            <a:ln w="25400" cap="flat" cmpd="sng">
              <a:solidFill>
                <a:schemeClr val="accent1"/>
              </a:solidFill>
              <a:prstDash val="solid"/>
              <a:round/>
              <a:headEnd type="none" w="sm" len="sm"/>
              <a:tailEnd type="none" w="sm" len="sm"/>
            </a:ln>
            <a:effectLst>
              <a:outerShdw blurRad="1016000" dist="76200" sx="114000" sy="114000" algn="ctr" rotWithShape="0">
                <a:schemeClr val="accent1"/>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587" name="Google Shape;587;p18" descr="Power outline"/>
          <p:cNvGrpSpPr/>
          <p:nvPr/>
        </p:nvGrpSpPr>
        <p:grpSpPr>
          <a:xfrm flipH="1">
            <a:off x="229643" y="5349055"/>
            <a:ext cx="573391" cy="636955"/>
            <a:chOff x="5753006" y="3038475"/>
            <a:chExt cx="685957" cy="761999"/>
          </a:xfrm>
        </p:grpSpPr>
        <p:sp>
          <p:nvSpPr>
            <p:cNvPr id="588" name="Google Shape;588;p18"/>
            <p:cNvSpPr/>
            <p:nvPr/>
          </p:nvSpPr>
          <p:spPr>
            <a:xfrm>
              <a:off x="5753006" y="3176139"/>
              <a:ext cx="685957" cy="624335"/>
            </a:xfrm>
            <a:custGeom>
              <a:avLst/>
              <a:gdLst/>
              <a:ahLst/>
              <a:cxnLst/>
              <a:rect l="l" t="t" r="r" b="b"/>
              <a:pathLst>
                <a:path w="685957" h="624335" extrusionOk="0">
                  <a:moveTo>
                    <a:pt x="342994" y="624335"/>
                  </a:moveTo>
                  <a:cubicBezTo>
                    <a:pt x="532372" y="624370"/>
                    <a:pt x="685922" y="470877"/>
                    <a:pt x="685957" y="281498"/>
                  </a:cubicBezTo>
                  <a:cubicBezTo>
                    <a:pt x="685977" y="169262"/>
                    <a:pt x="631070" y="64119"/>
                    <a:pt x="538951" y="0"/>
                  </a:cubicBezTo>
                  <a:lnTo>
                    <a:pt x="528045" y="15631"/>
                  </a:lnTo>
                  <a:cubicBezTo>
                    <a:pt x="674827" y="117832"/>
                    <a:pt x="710966" y="319672"/>
                    <a:pt x="608766" y="466455"/>
                  </a:cubicBezTo>
                  <a:cubicBezTo>
                    <a:pt x="506564" y="613236"/>
                    <a:pt x="304724" y="649375"/>
                    <a:pt x="157942" y="547174"/>
                  </a:cubicBezTo>
                  <a:cubicBezTo>
                    <a:pt x="11160" y="444973"/>
                    <a:pt x="-24980" y="243132"/>
                    <a:pt x="77221" y="96351"/>
                  </a:cubicBezTo>
                  <a:cubicBezTo>
                    <a:pt x="99136" y="64877"/>
                    <a:pt x="126467" y="37546"/>
                    <a:pt x="157942" y="15631"/>
                  </a:cubicBezTo>
                  <a:lnTo>
                    <a:pt x="147036" y="0"/>
                  </a:lnTo>
                  <a:cubicBezTo>
                    <a:pt x="-8397" y="108190"/>
                    <a:pt x="-46694" y="321897"/>
                    <a:pt x="61496" y="477330"/>
                  </a:cubicBezTo>
                  <a:cubicBezTo>
                    <a:pt x="125615" y="569448"/>
                    <a:pt x="230757" y="624356"/>
                    <a:pt x="342994" y="624335"/>
                  </a:cubicBezTo>
                  <a:close/>
                </a:path>
              </a:pathLst>
            </a:custGeom>
            <a:noFill/>
            <a:ln w="19050" cap="flat" cmpd="sng">
              <a:solidFill>
                <a:schemeClr val="accent1"/>
              </a:solidFill>
              <a:prstDash val="solid"/>
              <a:round/>
              <a:headEnd type="none" w="sm" len="sm"/>
              <a:tailEnd type="none" w="sm" len="sm"/>
            </a:ln>
            <a:effectLst>
              <a:outerShdw blurRad="1016000" dist="76200" sx="114000" sy="114000" algn="ctr" rotWithShape="0">
                <a:schemeClr val="accent1"/>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89" name="Google Shape;589;p18"/>
            <p:cNvSpPr/>
            <p:nvPr/>
          </p:nvSpPr>
          <p:spPr>
            <a:xfrm>
              <a:off x="6086475" y="3038475"/>
              <a:ext cx="19050" cy="419100"/>
            </a:xfrm>
            <a:custGeom>
              <a:avLst/>
              <a:gdLst/>
              <a:ahLst/>
              <a:cxnLst/>
              <a:rect l="l" t="t" r="r" b="b"/>
              <a:pathLst>
                <a:path w="19050" h="419100" extrusionOk="0">
                  <a:moveTo>
                    <a:pt x="0" y="0"/>
                  </a:moveTo>
                  <a:lnTo>
                    <a:pt x="19050" y="0"/>
                  </a:lnTo>
                  <a:lnTo>
                    <a:pt x="19050" y="419100"/>
                  </a:lnTo>
                  <a:lnTo>
                    <a:pt x="0" y="419100"/>
                  </a:lnTo>
                  <a:close/>
                </a:path>
              </a:pathLst>
            </a:custGeom>
            <a:noFill/>
            <a:ln w="19050" cap="flat" cmpd="sng">
              <a:solidFill>
                <a:schemeClr val="accent1"/>
              </a:solidFill>
              <a:prstDash val="solid"/>
              <a:round/>
              <a:headEnd type="none" w="sm" len="sm"/>
              <a:tailEnd type="none" w="sm" len="sm"/>
            </a:ln>
            <a:effectLst>
              <a:outerShdw blurRad="1016000" dist="76200" sx="114000" sy="114000" algn="ctr" rotWithShape="0">
                <a:schemeClr val="accent1"/>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grpSp>
    </p:spTree>
    <p:extLst>
      <p:ext uri="{BB962C8B-B14F-4D97-AF65-F5344CB8AC3E}">
        <p14:creationId xmlns:p14="http://schemas.microsoft.com/office/powerpoint/2010/main" val="8549409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017 Title and text right">
  <p:cSld name="017 Title and text right">
    <p:spTree>
      <p:nvGrpSpPr>
        <p:cNvPr id="1" name="Shape 590"/>
        <p:cNvGrpSpPr/>
        <p:nvPr/>
      </p:nvGrpSpPr>
      <p:grpSpPr>
        <a:xfrm>
          <a:off x="0" y="0"/>
          <a:ext cx="0" cy="0"/>
          <a:chOff x="0" y="0"/>
          <a:chExt cx="0" cy="0"/>
        </a:xfrm>
      </p:grpSpPr>
      <p:sp>
        <p:nvSpPr>
          <p:cNvPr id="591" name="Google Shape;591;p19"/>
          <p:cNvSpPr/>
          <p:nvPr/>
        </p:nvSpPr>
        <p:spPr>
          <a:xfrm>
            <a:off x="10886023" y="564982"/>
            <a:ext cx="389400" cy="389400"/>
          </a:xfrm>
          <a:prstGeom prst="ellipse">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grpSp>
        <p:nvGrpSpPr>
          <p:cNvPr id="592" name="Google Shape;592;p19"/>
          <p:cNvGrpSpPr/>
          <p:nvPr/>
        </p:nvGrpSpPr>
        <p:grpSpPr>
          <a:xfrm>
            <a:off x="11546587" y="307924"/>
            <a:ext cx="416899" cy="386303"/>
            <a:chOff x="7467602" y="5857077"/>
            <a:chExt cx="468900" cy="434488"/>
          </a:xfrm>
        </p:grpSpPr>
        <p:sp>
          <p:nvSpPr>
            <p:cNvPr id="593" name="Google Shape;593;p19"/>
            <p:cNvSpPr/>
            <p:nvPr/>
          </p:nvSpPr>
          <p:spPr>
            <a:xfrm>
              <a:off x="7467602" y="5857077"/>
              <a:ext cx="164100" cy="164100"/>
            </a:xfrm>
            <a:prstGeom prst="ellipse">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94" name="Google Shape;594;p19"/>
            <p:cNvSpPr/>
            <p:nvPr/>
          </p:nvSpPr>
          <p:spPr>
            <a:xfrm>
              <a:off x="7767486" y="5857077"/>
              <a:ext cx="164100" cy="164100"/>
            </a:xfrm>
            <a:prstGeom prst="ellipse">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95" name="Google Shape;595;p19"/>
            <p:cNvSpPr/>
            <p:nvPr/>
          </p:nvSpPr>
          <p:spPr>
            <a:xfrm>
              <a:off x="7472518" y="6127465"/>
              <a:ext cx="164100" cy="164100"/>
            </a:xfrm>
            <a:prstGeom prst="ellipse">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96" name="Google Shape;596;p19"/>
            <p:cNvSpPr/>
            <p:nvPr/>
          </p:nvSpPr>
          <p:spPr>
            <a:xfrm>
              <a:off x="7772402" y="6127465"/>
              <a:ext cx="164100" cy="164100"/>
            </a:xfrm>
            <a:prstGeom prst="ellipse">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597" name="Google Shape;597;p19"/>
          <p:cNvGrpSpPr/>
          <p:nvPr/>
        </p:nvGrpSpPr>
        <p:grpSpPr>
          <a:xfrm>
            <a:off x="10672139" y="6271009"/>
            <a:ext cx="1098953" cy="258600"/>
            <a:chOff x="4317443" y="530413"/>
            <a:chExt cx="1098953" cy="258600"/>
          </a:xfrm>
        </p:grpSpPr>
        <p:sp>
          <p:nvSpPr>
            <p:cNvPr id="598" name="Google Shape;598;p19"/>
            <p:cNvSpPr/>
            <p:nvPr/>
          </p:nvSpPr>
          <p:spPr>
            <a:xfrm rot="5400000">
              <a:off x="4299593" y="548263"/>
              <a:ext cx="258600" cy="222900"/>
            </a:xfrm>
            <a:prstGeom prst="triangle">
              <a:avLst>
                <a:gd name="adj" fmla="val 50000"/>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99" name="Google Shape;599;p19"/>
            <p:cNvSpPr/>
            <p:nvPr/>
          </p:nvSpPr>
          <p:spPr>
            <a:xfrm rot="5400000">
              <a:off x="4591611" y="548263"/>
              <a:ext cx="258600" cy="222900"/>
            </a:xfrm>
            <a:prstGeom prst="triangle">
              <a:avLst>
                <a:gd name="adj" fmla="val 50000"/>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600" name="Google Shape;600;p19"/>
            <p:cNvSpPr/>
            <p:nvPr/>
          </p:nvSpPr>
          <p:spPr>
            <a:xfrm rot="5400000">
              <a:off x="4883629" y="548263"/>
              <a:ext cx="258600" cy="222900"/>
            </a:xfrm>
            <a:prstGeom prst="triangle">
              <a:avLst>
                <a:gd name="adj" fmla="val 50000"/>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601" name="Google Shape;601;p19"/>
            <p:cNvSpPr/>
            <p:nvPr/>
          </p:nvSpPr>
          <p:spPr>
            <a:xfrm rot="5400000">
              <a:off x="5175645" y="548263"/>
              <a:ext cx="258600" cy="222900"/>
            </a:xfrm>
            <a:prstGeom prst="triangle">
              <a:avLst>
                <a:gd name="adj" fmla="val 50000"/>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602" name="Google Shape;602;p19"/>
          <p:cNvGrpSpPr/>
          <p:nvPr/>
        </p:nvGrpSpPr>
        <p:grpSpPr>
          <a:xfrm flipH="1">
            <a:off x="9573193" y="273100"/>
            <a:ext cx="1098953" cy="258600"/>
            <a:chOff x="4317443" y="530413"/>
            <a:chExt cx="1098953" cy="258600"/>
          </a:xfrm>
        </p:grpSpPr>
        <p:sp>
          <p:nvSpPr>
            <p:cNvPr id="603" name="Google Shape;603;p19"/>
            <p:cNvSpPr/>
            <p:nvPr/>
          </p:nvSpPr>
          <p:spPr>
            <a:xfrm rot="5400000">
              <a:off x="4299593" y="548263"/>
              <a:ext cx="258600" cy="222900"/>
            </a:xfrm>
            <a:prstGeom prst="triangle">
              <a:avLst>
                <a:gd name="adj" fmla="val 50000"/>
              </a:avLst>
            </a:prstGeom>
            <a:noFill/>
            <a:ln w="25400" cap="flat" cmpd="sng">
              <a:solidFill>
                <a:schemeClr val="accent1"/>
              </a:solidFill>
              <a:prstDash val="solid"/>
              <a:round/>
              <a:headEnd type="none" w="sm" len="sm"/>
              <a:tailEnd type="none" w="sm" len="sm"/>
            </a:ln>
            <a:effectLst>
              <a:outerShdw blurRad="1016000" dist="76200" sx="114000" sy="114000" algn="ctr" rotWithShape="0">
                <a:schemeClr val="accent1"/>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604" name="Google Shape;604;p19"/>
            <p:cNvSpPr/>
            <p:nvPr/>
          </p:nvSpPr>
          <p:spPr>
            <a:xfrm rot="5400000">
              <a:off x="4591611" y="548263"/>
              <a:ext cx="258600" cy="222900"/>
            </a:xfrm>
            <a:prstGeom prst="triangle">
              <a:avLst>
                <a:gd name="adj" fmla="val 50000"/>
              </a:avLst>
            </a:prstGeom>
            <a:noFill/>
            <a:ln w="25400" cap="flat" cmpd="sng">
              <a:solidFill>
                <a:schemeClr val="accent1"/>
              </a:solidFill>
              <a:prstDash val="solid"/>
              <a:round/>
              <a:headEnd type="none" w="sm" len="sm"/>
              <a:tailEnd type="none" w="sm" len="sm"/>
            </a:ln>
            <a:effectLst>
              <a:outerShdw blurRad="1016000" dist="76200" sx="114000" sy="114000" algn="ctr" rotWithShape="0">
                <a:schemeClr val="accent1"/>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605" name="Google Shape;605;p19"/>
            <p:cNvSpPr/>
            <p:nvPr/>
          </p:nvSpPr>
          <p:spPr>
            <a:xfrm rot="5400000">
              <a:off x="4883629" y="548263"/>
              <a:ext cx="258600" cy="222900"/>
            </a:xfrm>
            <a:prstGeom prst="triangle">
              <a:avLst>
                <a:gd name="adj" fmla="val 50000"/>
              </a:avLst>
            </a:prstGeom>
            <a:noFill/>
            <a:ln w="25400" cap="flat" cmpd="sng">
              <a:solidFill>
                <a:schemeClr val="accent1"/>
              </a:solidFill>
              <a:prstDash val="solid"/>
              <a:round/>
              <a:headEnd type="none" w="sm" len="sm"/>
              <a:tailEnd type="none" w="sm" len="sm"/>
            </a:ln>
            <a:effectLst>
              <a:outerShdw blurRad="1016000" dist="76200" sx="114000" sy="114000" algn="ctr" rotWithShape="0">
                <a:schemeClr val="accent1"/>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606" name="Google Shape;606;p19"/>
            <p:cNvSpPr/>
            <p:nvPr/>
          </p:nvSpPr>
          <p:spPr>
            <a:xfrm rot="5400000">
              <a:off x="5175645" y="548263"/>
              <a:ext cx="258600" cy="222900"/>
            </a:xfrm>
            <a:prstGeom prst="triangle">
              <a:avLst>
                <a:gd name="adj" fmla="val 50000"/>
              </a:avLst>
            </a:prstGeom>
            <a:noFill/>
            <a:ln w="25400" cap="flat" cmpd="sng">
              <a:solidFill>
                <a:schemeClr val="accent1"/>
              </a:solidFill>
              <a:prstDash val="solid"/>
              <a:round/>
              <a:headEnd type="none" w="sm" len="sm"/>
              <a:tailEnd type="none" w="sm" len="sm"/>
            </a:ln>
            <a:effectLst>
              <a:outerShdw blurRad="1016000" dist="76200" sx="114000" sy="114000" algn="ctr" rotWithShape="0">
                <a:schemeClr val="accent1"/>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607" name="Google Shape;607;p19" descr="Power outline"/>
          <p:cNvGrpSpPr/>
          <p:nvPr/>
        </p:nvGrpSpPr>
        <p:grpSpPr>
          <a:xfrm>
            <a:off x="11395145" y="5376580"/>
            <a:ext cx="573391" cy="636955"/>
            <a:chOff x="5753006" y="3038475"/>
            <a:chExt cx="685957" cy="761999"/>
          </a:xfrm>
        </p:grpSpPr>
        <p:sp>
          <p:nvSpPr>
            <p:cNvPr id="608" name="Google Shape;608;p19"/>
            <p:cNvSpPr/>
            <p:nvPr/>
          </p:nvSpPr>
          <p:spPr>
            <a:xfrm>
              <a:off x="5753006" y="3176139"/>
              <a:ext cx="685957" cy="624335"/>
            </a:xfrm>
            <a:custGeom>
              <a:avLst/>
              <a:gdLst/>
              <a:ahLst/>
              <a:cxnLst/>
              <a:rect l="l" t="t" r="r" b="b"/>
              <a:pathLst>
                <a:path w="685957" h="624335" extrusionOk="0">
                  <a:moveTo>
                    <a:pt x="342994" y="624335"/>
                  </a:moveTo>
                  <a:cubicBezTo>
                    <a:pt x="532372" y="624370"/>
                    <a:pt x="685922" y="470877"/>
                    <a:pt x="685957" y="281498"/>
                  </a:cubicBezTo>
                  <a:cubicBezTo>
                    <a:pt x="685977" y="169262"/>
                    <a:pt x="631070" y="64119"/>
                    <a:pt x="538951" y="0"/>
                  </a:cubicBezTo>
                  <a:lnTo>
                    <a:pt x="528045" y="15631"/>
                  </a:lnTo>
                  <a:cubicBezTo>
                    <a:pt x="674827" y="117832"/>
                    <a:pt x="710966" y="319672"/>
                    <a:pt x="608766" y="466455"/>
                  </a:cubicBezTo>
                  <a:cubicBezTo>
                    <a:pt x="506564" y="613236"/>
                    <a:pt x="304724" y="649375"/>
                    <a:pt x="157942" y="547174"/>
                  </a:cubicBezTo>
                  <a:cubicBezTo>
                    <a:pt x="11160" y="444973"/>
                    <a:pt x="-24980" y="243132"/>
                    <a:pt x="77221" y="96351"/>
                  </a:cubicBezTo>
                  <a:cubicBezTo>
                    <a:pt x="99136" y="64877"/>
                    <a:pt x="126467" y="37546"/>
                    <a:pt x="157942" y="15631"/>
                  </a:cubicBezTo>
                  <a:lnTo>
                    <a:pt x="147036" y="0"/>
                  </a:lnTo>
                  <a:cubicBezTo>
                    <a:pt x="-8397" y="108190"/>
                    <a:pt x="-46694" y="321897"/>
                    <a:pt x="61496" y="477330"/>
                  </a:cubicBezTo>
                  <a:cubicBezTo>
                    <a:pt x="125615" y="569448"/>
                    <a:pt x="230757" y="624356"/>
                    <a:pt x="342994" y="624335"/>
                  </a:cubicBezTo>
                  <a:close/>
                </a:path>
              </a:pathLst>
            </a:custGeom>
            <a:noFill/>
            <a:ln w="19050" cap="flat" cmpd="sng">
              <a:solidFill>
                <a:schemeClr val="accent1"/>
              </a:solidFill>
              <a:prstDash val="solid"/>
              <a:round/>
              <a:headEnd type="none" w="sm" len="sm"/>
              <a:tailEnd type="none" w="sm" len="sm"/>
            </a:ln>
            <a:effectLst>
              <a:outerShdw blurRad="1016000" dist="76200" sx="114000" sy="114000" algn="ctr" rotWithShape="0">
                <a:schemeClr val="accent1"/>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609" name="Google Shape;609;p19"/>
            <p:cNvSpPr/>
            <p:nvPr/>
          </p:nvSpPr>
          <p:spPr>
            <a:xfrm>
              <a:off x="6086475" y="3038475"/>
              <a:ext cx="19050" cy="419100"/>
            </a:xfrm>
            <a:custGeom>
              <a:avLst/>
              <a:gdLst/>
              <a:ahLst/>
              <a:cxnLst/>
              <a:rect l="l" t="t" r="r" b="b"/>
              <a:pathLst>
                <a:path w="19050" h="419100" extrusionOk="0">
                  <a:moveTo>
                    <a:pt x="0" y="0"/>
                  </a:moveTo>
                  <a:lnTo>
                    <a:pt x="19050" y="0"/>
                  </a:lnTo>
                  <a:lnTo>
                    <a:pt x="19050" y="419100"/>
                  </a:lnTo>
                  <a:lnTo>
                    <a:pt x="0" y="419100"/>
                  </a:lnTo>
                  <a:close/>
                </a:path>
              </a:pathLst>
            </a:custGeom>
            <a:noFill/>
            <a:ln w="19050" cap="flat" cmpd="sng">
              <a:solidFill>
                <a:schemeClr val="accent1"/>
              </a:solidFill>
              <a:prstDash val="solid"/>
              <a:round/>
              <a:headEnd type="none" w="sm" len="sm"/>
              <a:tailEnd type="none" w="sm" len="sm"/>
            </a:ln>
            <a:effectLst>
              <a:outerShdw blurRad="1016000" dist="76200" sx="114000" sy="114000" algn="ctr" rotWithShape="0">
                <a:schemeClr val="accent1"/>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grpSp>
      <p:sp>
        <p:nvSpPr>
          <p:cNvPr id="610" name="Google Shape;610;p19"/>
          <p:cNvSpPr txBox="1">
            <a:spLocks noGrp="1"/>
          </p:cNvSpPr>
          <p:nvPr>
            <p:ph type="title"/>
          </p:nvPr>
        </p:nvSpPr>
        <p:spPr>
          <a:xfrm>
            <a:off x="5978200" y="974375"/>
            <a:ext cx="55815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611" name="Google Shape;611;p19"/>
          <p:cNvSpPr txBox="1">
            <a:spLocks noGrp="1"/>
          </p:cNvSpPr>
          <p:nvPr>
            <p:ph type="body" idx="1"/>
          </p:nvPr>
        </p:nvSpPr>
        <p:spPr>
          <a:xfrm>
            <a:off x="5978300" y="2508425"/>
            <a:ext cx="5581500" cy="31068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Tree>
    <p:extLst>
      <p:ext uri="{BB962C8B-B14F-4D97-AF65-F5344CB8AC3E}">
        <p14:creationId xmlns:p14="http://schemas.microsoft.com/office/powerpoint/2010/main" val="37317199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018 Custom Layout 1">
  <p:cSld name="018 Custom Layout 1">
    <p:spTree>
      <p:nvGrpSpPr>
        <p:cNvPr id="1" name="Shape 612"/>
        <p:cNvGrpSpPr/>
        <p:nvPr/>
      </p:nvGrpSpPr>
      <p:grpSpPr>
        <a:xfrm>
          <a:off x="0" y="0"/>
          <a:ext cx="0" cy="0"/>
          <a:chOff x="0" y="0"/>
          <a:chExt cx="0" cy="0"/>
        </a:xfrm>
      </p:grpSpPr>
      <p:sp>
        <p:nvSpPr>
          <p:cNvPr id="613" name="Google Shape;613;p20"/>
          <p:cNvSpPr txBox="1">
            <a:spLocks noGrp="1"/>
          </p:cNvSpPr>
          <p:nvPr>
            <p:ph type="subTitle" idx="1"/>
          </p:nvPr>
        </p:nvSpPr>
        <p:spPr>
          <a:xfrm>
            <a:off x="1747313" y="3520675"/>
            <a:ext cx="8697300" cy="7179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2100"/>
              <a:buNone/>
              <a:defRPr sz="2100" b="1"/>
            </a:lvl1pPr>
            <a:lvl2pPr lvl="1" algn="ctr" rtl="0">
              <a:spcBef>
                <a:spcPts val="2100"/>
              </a:spcBef>
              <a:spcAft>
                <a:spcPts val="0"/>
              </a:spcAft>
              <a:buSzPts val="2100"/>
              <a:buNone/>
              <a:defRPr sz="2100" b="1"/>
            </a:lvl2pPr>
            <a:lvl3pPr lvl="2" algn="ctr" rtl="0">
              <a:spcBef>
                <a:spcPts val="2100"/>
              </a:spcBef>
              <a:spcAft>
                <a:spcPts val="0"/>
              </a:spcAft>
              <a:buSzPts val="2100"/>
              <a:buNone/>
              <a:defRPr sz="2100" b="1"/>
            </a:lvl3pPr>
            <a:lvl4pPr lvl="3" algn="ctr" rtl="0">
              <a:spcBef>
                <a:spcPts val="2100"/>
              </a:spcBef>
              <a:spcAft>
                <a:spcPts val="0"/>
              </a:spcAft>
              <a:buSzPts val="2100"/>
              <a:buNone/>
              <a:defRPr sz="2100" b="1"/>
            </a:lvl4pPr>
            <a:lvl5pPr lvl="4" algn="ctr" rtl="0">
              <a:spcBef>
                <a:spcPts val="2100"/>
              </a:spcBef>
              <a:spcAft>
                <a:spcPts val="0"/>
              </a:spcAft>
              <a:buSzPts val="2100"/>
              <a:buNone/>
              <a:defRPr sz="2100" b="1"/>
            </a:lvl5pPr>
            <a:lvl6pPr lvl="5" algn="ctr" rtl="0">
              <a:spcBef>
                <a:spcPts val="2100"/>
              </a:spcBef>
              <a:spcAft>
                <a:spcPts val="0"/>
              </a:spcAft>
              <a:buSzPts val="2100"/>
              <a:buNone/>
              <a:defRPr sz="2100" b="1"/>
            </a:lvl6pPr>
            <a:lvl7pPr lvl="6" algn="ctr" rtl="0">
              <a:spcBef>
                <a:spcPts val="2100"/>
              </a:spcBef>
              <a:spcAft>
                <a:spcPts val="0"/>
              </a:spcAft>
              <a:buSzPts val="2100"/>
              <a:buNone/>
              <a:defRPr sz="2100" b="1"/>
            </a:lvl7pPr>
            <a:lvl8pPr lvl="7" algn="ctr" rtl="0">
              <a:spcBef>
                <a:spcPts val="2100"/>
              </a:spcBef>
              <a:spcAft>
                <a:spcPts val="0"/>
              </a:spcAft>
              <a:buSzPts val="2100"/>
              <a:buNone/>
              <a:defRPr sz="2100" b="1"/>
            </a:lvl8pPr>
            <a:lvl9pPr lvl="8" algn="ctr" rtl="0">
              <a:spcBef>
                <a:spcPts val="2100"/>
              </a:spcBef>
              <a:spcAft>
                <a:spcPts val="2100"/>
              </a:spcAft>
              <a:buSzPts val="2100"/>
              <a:buNone/>
              <a:defRPr sz="2100" b="1"/>
            </a:lvl9pPr>
          </a:lstStyle>
          <a:p>
            <a:endParaRPr/>
          </a:p>
        </p:txBody>
      </p:sp>
      <p:sp>
        <p:nvSpPr>
          <p:cNvPr id="614" name="Google Shape;614;p20"/>
          <p:cNvSpPr txBox="1">
            <a:spLocks noGrp="1"/>
          </p:cNvSpPr>
          <p:nvPr>
            <p:ph type="title"/>
          </p:nvPr>
        </p:nvSpPr>
        <p:spPr>
          <a:xfrm>
            <a:off x="1747313" y="2587825"/>
            <a:ext cx="8697300" cy="763500"/>
          </a:xfrm>
          <a:prstGeom prst="rect">
            <a:avLst/>
          </a:prstGeom>
        </p:spPr>
        <p:txBody>
          <a:bodyPr spcFirstLastPara="1" wrap="square" lIns="121900" tIns="121900" rIns="121900" bIns="121900" anchor="b" anchorCtr="0">
            <a:noAutofit/>
          </a:bodyPr>
          <a:lstStyle>
            <a:lvl1pPr marL="0" marR="0" lvl="0" indent="0" algn="ctr" rtl="0">
              <a:lnSpc>
                <a:spcPct val="100000"/>
              </a:lnSpc>
              <a:spcBef>
                <a:spcPts val="0"/>
              </a:spcBef>
              <a:spcAft>
                <a:spcPts val="0"/>
              </a:spcAft>
              <a:buClr>
                <a:schemeClr val="dk1"/>
              </a:buClr>
              <a:buSzPts val="7000"/>
              <a:buFont typeface="Aldrich"/>
              <a:buNone/>
              <a:defRPr sz="7000"/>
            </a:lvl1pPr>
            <a:lvl2pPr lvl="1" algn="ctr"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9pPr>
          </a:lstStyle>
          <a:p>
            <a:endParaRPr/>
          </a:p>
        </p:txBody>
      </p:sp>
      <p:sp>
        <p:nvSpPr>
          <p:cNvPr id="615" name="Google Shape;615;p20"/>
          <p:cNvSpPr txBox="1">
            <a:spLocks noGrp="1"/>
          </p:cNvSpPr>
          <p:nvPr>
            <p:ph type="body" idx="2"/>
          </p:nvPr>
        </p:nvSpPr>
        <p:spPr>
          <a:xfrm>
            <a:off x="1747390" y="4385475"/>
            <a:ext cx="8697300" cy="1341600"/>
          </a:xfrm>
          <a:prstGeom prst="rect">
            <a:avLst/>
          </a:prstGeom>
        </p:spPr>
        <p:txBody>
          <a:bodyPr spcFirstLastPara="1" wrap="square" lIns="121900" tIns="121900" rIns="121900" bIns="121900" anchor="t" anchorCtr="0">
            <a:noAutofit/>
          </a:bodyPr>
          <a:lstStyle>
            <a:lvl1pPr marL="457200" lvl="0" indent="-349250" algn="ctr">
              <a:lnSpc>
                <a:spcPct val="100000"/>
              </a:lnSpc>
              <a:spcBef>
                <a:spcPts val="0"/>
              </a:spcBef>
              <a:spcAft>
                <a:spcPts val="0"/>
              </a:spcAft>
              <a:buSzPts val="1900"/>
              <a:buChar char="●"/>
              <a:defRPr/>
            </a:lvl1pPr>
            <a:lvl2pPr marL="914400" lvl="1" indent="-349250" algn="ctr">
              <a:lnSpc>
                <a:spcPct val="100000"/>
              </a:lnSpc>
              <a:spcBef>
                <a:spcPts val="0"/>
              </a:spcBef>
              <a:spcAft>
                <a:spcPts val="0"/>
              </a:spcAft>
              <a:buSzPts val="1900"/>
              <a:buChar char="○"/>
              <a:defRPr/>
            </a:lvl2pPr>
            <a:lvl3pPr marL="1371600" lvl="2" indent="-349250" algn="ctr">
              <a:lnSpc>
                <a:spcPct val="100000"/>
              </a:lnSpc>
              <a:spcBef>
                <a:spcPts val="0"/>
              </a:spcBef>
              <a:spcAft>
                <a:spcPts val="0"/>
              </a:spcAft>
              <a:buSzPts val="1900"/>
              <a:buChar char="■"/>
              <a:defRPr/>
            </a:lvl3pPr>
            <a:lvl4pPr marL="1828800" lvl="3" indent="-349250" algn="ctr">
              <a:lnSpc>
                <a:spcPct val="100000"/>
              </a:lnSpc>
              <a:spcBef>
                <a:spcPts val="0"/>
              </a:spcBef>
              <a:spcAft>
                <a:spcPts val="0"/>
              </a:spcAft>
              <a:buSzPts val="1900"/>
              <a:buChar char="●"/>
              <a:defRPr/>
            </a:lvl4pPr>
            <a:lvl5pPr marL="2286000" lvl="4" indent="-349250" algn="ctr">
              <a:lnSpc>
                <a:spcPct val="100000"/>
              </a:lnSpc>
              <a:spcBef>
                <a:spcPts val="0"/>
              </a:spcBef>
              <a:spcAft>
                <a:spcPts val="0"/>
              </a:spcAft>
              <a:buSzPts val="1900"/>
              <a:buChar char="○"/>
              <a:defRPr/>
            </a:lvl5pPr>
            <a:lvl6pPr marL="2743200" lvl="5" indent="-349250" algn="ctr">
              <a:lnSpc>
                <a:spcPct val="100000"/>
              </a:lnSpc>
              <a:spcBef>
                <a:spcPts val="0"/>
              </a:spcBef>
              <a:spcAft>
                <a:spcPts val="0"/>
              </a:spcAft>
              <a:buSzPts val="1900"/>
              <a:buChar char="■"/>
              <a:defRPr/>
            </a:lvl6pPr>
            <a:lvl7pPr marL="3200400" lvl="6" indent="-349250" algn="ctr">
              <a:lnSpc>
                <a:spcPct val="100000"/>
              </a:lnSpc>
              <a:spcBef>
                <a:spcPts val="0"/>
              </a:spcBef>
              <a:spcAft>
                <a:spcPts val="0"/>
              </a:spcAft>
              <a:buSzPts val="1900"/>
              <a:buChar char="●"/>
              <a:defRPr/>
            </a:lvl7pPr>
            <a:lvl8pPr marL="3657600" lvl="7" indent="-349250" algn="ctr">
              <a:lnSpc>
                <a:spcPct val="100000"/>
              </a:lnSpc>
              <a:spcBef>
                <a:spcPts val="0"/>
              </a:spcBef>
              <a:spcAft>
                <a:spcPts val="0"/>
              </a:spcAft>
              <a:buSzPts val="1900"/>
              <a:buChar char="○"/>
              <a:defRPr/>
            </a:lvl8pPr>
            <a:lvl9pPr marL="4114800" lvl="8" indent="-349250" algn="ctr">
              <a:lnSpc>
                <a:spcPct val="100000"/>
              </a:lnSpc>
              <a:spcBef>
                <a:spcPts val="0"/>
              </a:spcBef>
              <a:spcAft>
                <a:spcPts val="0"/>
              </a:spcAft>
              <a:buSzPts val="1900"/>
              <a:buChar char="■"/>
              <a:defRPr/>
            </a:lvl9pPr>
          </a:lstStyle>
          <a:p>
            <a:endParaRPr/>
          </a:p>
        </p:txBody>
      </p:sp>
      <p:sp>
        <p:nvSpPr>
          <p:cNvPr id="616" name="Google Shape;616;p20"/>
          <p:cNvSpPr/>
          <p:nvPr/>
        </p:nvSpPr>
        <p:spPr>
          <a:xfrm rot="10800000">
            <a:off x="822058" y="5757832"/>
            <a:ext cx="389400" cy="389400"/>
          </a:xfrm>
          <a:prstGeom prst="ellipse">
            <a:avLst/>
          </a:prstGeom>
          <a:noFill/>
          <a:ln w="25400" cap="flat" cmpd="sng">
            <a:solidFill>
              <a:schemeClr val="accent1"/>
            </a:solidFill>
            <a:prstDash val="solid"/>
            <a:round/>
            <a:headEnd type="none" w="sm" len="sm"/>
            <a:tailEnd type="none" w="sm" len="sm"/>
          </a:ln>
          <a:effectLst>
            <a:outerShdw blurRad="1016000" dist="76200" sx="114000" sy="114000" algn="ctr" rotWithShape="0">
              <a:schemeClr val="accent1"/>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617" name="Google Shape;617;p20"/>
          <p:cNvSpPr/>
          <p:nvPr/>
        </p:nvSpPr>
        <p:spPr>
          <a:xfrm rot="10800000">
            <a:off x="11005750" y="5368448"/>
            <a:ext cx="389400" cy="389400"/>
          </a:xfrm>
          <a:prstGeom prst="ellipse">
            <a:avLst/>
          </a:prstGeom>
          <a:noFill/>
          <a:ln w="25400" cap="flat" cmpd="sng">
            <a:solidFill>
              <a:schemeClr val="accent1"/>
            </a:solidFill>
            <a:prstDash val="solid"/>
            <a:round/>
            <a:headEnd type="none" w="sm" len="sm"/>
            <a:tailEnd type="none" w="sm" len="sm"/>
          </a:ln>
          <a:effectLst>
            <a:outerShdw blurRad="1016000" dist="76200" sx="114000" sy="114000" algn="ctr" rotWithShape="0">
              <a:schemeClr val="accent1"/>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grpSp>
        <p:nvGrpSpPr>
          <p:cNvPr id="618" name="Google Shape;618;p20" descr="Power outline"/>
          <p:cNvGrpSpPr/>
          <p:nvPr/>
        </p:nvGrpSpPr>
        <p:grpSpPr>
          <a:xfrm flipH="1">
            <a:off x="11395145" y="5892654"/>
            <a:ext cx="573391" cy="636955"/>
            <a:chOff x="5753006" y="3038475"/>
            <a:chExt cx="685957" cy="761999"/>
          </a:xfrm>
        </p:grpSpPr>
        <p:sp>
          <p:nvSpPr>
            <p:cNvPr id="619" name="Google Shape;619;p20"/>
            <p:cNvSpPr/>
            <p:nvPr/>
          </p:nvSpPr>
          <p:spPr>
            <a:xfrm>
              <a:off x="5753006" y="3176139"/>
              <a:ext cx="685957" cy="624335"/>
            </a:xfrm>
            <a:custGeom>
              <a:avLst/>
              <a:gdLst/>
              <a:ahLst/>
              <a:cxnLst/>
              <a:rect l="l" t="t" r="r" b="b"/>
              <a:pathLst>
                <a:path w="685957" h="624335" extrusionOk="0">
                  <a:moveTo>
                    <a:pt x="342994" y="624335"/>
                  </a:moveTo>
                  <a:cubicBezTo>
                    <a:pt x="532372" y="624370"/>
                    <a:pt x="685922" y="470877"/>
                    <a:pt x="685957" y="281498"/>
                  </a:cubicBezTo>
                  <a:cubicBezTo>
                    <a:pt x="685977" y="169262"/>
                    <a:pt x="631070" y="64119"/>
                    <a:pt x="538951" y="0"/>
                  </a:cubicBezTo>
                  <a:lnTo>
                    <a:pt x="528045" y="15631"/>
                  </a:lnTo>
                  <a:cubicBezTo>
                    <a:pt x="674827" y="117832"/>
                    <a:pt x="710966" y="319672"/>
                    <a:pt x="608766" y="466455"/>
                  </a:cubicBezTo>
                  <a:cubicBezTo>
                    <a:pt x="506564" y="613236"/>
                    <a:pt x="304724" y="649375"/>
                    <a:pt x="157942" y="547174"/>
                  </a:cubicBezTo>
                  <a:cubicBezTo>
                    <a:pt x="11160" y="444973"/>
                    <a:pt x="-24980" y="243132"/>
                    <a:pt x="77221" y="96351"/>
                  </a:cubicBezTo>
                  <a:cubicBezTo>
                    <a:pt x="99136" y="64877"/>
                    <a:pt x="126467" y="37546"/>
                    <a:pt x="157942" y="15631"/>
                  </a:cubicBezTo>
                  <a:lnTo>
                    <a:pt x="147036" y="0"/>
                  </a:lnTo>
                  <a:cubicBezTo>
                    <a:pt x="-8397" y="108190"/>
                    <a:pt x="-46694" y="321897"/>
                    <a:pt x="61496" y="477330"/>
                  </a:cubicBezTo>
                  <a:cubicBezTo>
                    <a:pt x="125615" y="569448"/>
                    <a:pt x="230757" y="624356"/>
                    <a:pt x="342994" y="624335"/>
                  </a:cubicBezTo>
                  <a:close/>
                </a:path>
              </a:pathLst>
            </a:custGeom>
            <a:noFill/>
            <a:ln w="1905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620" name="Google Shape;620;p20"/>
            <p:cNvSpPr/>
            <p:nvPr/>
          </p:nvSpPr>
          <p:spPr>
            <a:xfrm>
              <a:off x="6086475" y="3038475"/>
              <a:ext cx="19050" cy="419100"/>
            </a:xfrm>
            <a:custGeom>
              <a:avLst/>
              <a:gdLst/>
              <a:ahLst/>
              <a:cxnLst/>
              <a:rect l="l" t="t" r="r" b="b"/>
              <a:pathLst>
                <a:path w="19050" h="419100" extrusionOk="0">
                  <a:moveTo>
                    <a:pt x="0" y="0"/>
                  </a:moveTo>
                  <a:lnTo>
                    <a:pt x="19050" y="0"/>
                  </a:lnTo>
                  <a:lnTo>
                    <a:pt x="19050" y="419100"/>
                  </a:lnTo>
                  <a:lnTo>
                    <a:pt x="0" y="419100"/>
                  </a:lnTo>
                  <a:close/>
                </a:path>
              </a:pathLst>
            </a:custGeom>
            <a:noFill/>
            <a:ln w="1905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621" name="Google Shape;621;p20"/>
          <p:cNvGrpSpPr/>
          <p:nvPr/>
        </p:nvGrpSpPr>
        <p:grpSpPr>
          <a:xfrm rot="10800000">
            <a:off x="133995" y="6017987"/>
            <a:ext cx="416899" cy="386303"/>
            <a:chOff x="7467602" y="5857077"/>
            <a:chExt cx="468900" cy="434488"/>
          </a:xfrm>
        </p:grpSpPr>
        <p:sp>
          <p:nvSpPr>
            <p:cNvPr id="622" name="Google Shape;622;p20"/>
            <p:cNvSpPr/>
            <p:nvPr/>
          </p:nvSpPr>
          <p:spPr>
            <a:xfrm>
              <a:off x="7467602" y="5857077"/>
              <a:ext cx="164100" cy="164100"/>
            </a:xfrm>
            <a:prstGeom prst="ellipse">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623" name="Google Shape;623;p20"/>
            <p:cNvSpPr/>
            <p:nvPr/>
          </p:nvSpPr>
          <p:spPr>
            <a:xfrm>
              <a:off x="7767486" y="5857077"/>
              <a:ext cx="164100" cy="164100"/>
            </a:xfrm>
            <a:prstGeom prst="ellipse">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624" name="Google Shape;624;p20"/>
            <p:cNvSpPr/>
            <p:nvPr/>
          </p:nvSpPr>
          <p:spPr>
            <a:xfrm>
              <a:off x="7472518" y="6127465"/>
              <a:ext cx="164100" cy="164100"/>
            </a:xfrm>
            <a:prstGeom prst="ellipse">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625" name="Google Shape;625;p20"/>
            <p:cNvSpPr/>
            <p:nvPr/>
          </p:nvSpPr>
          <p:spPr>
            <a:xfrm>
              <a:off x="7772402" y="6127465"/>
              <a:ext cx="164100" cy="164100"/>
            </a:xfrm>
            <a:prstGeom prst="ellipse">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626" name="Google Shape;626;p20"/>
          <p:cNvGrpSpPr/>
          <p:nvPr/>
        </p:nvGrpSpPr>
        <p:grpSpPr>
          <a:xfrm rot="10800000">
            <a:off x="9993735" y="6081839"/>
            <a:ext cx="1098953" cy="258600"/>
            <a:chOff x="4317443" y="530413"/>
            <a:chExt cx="1098953" cy="258600"/>
          </a:xfrm>
        </p:grpSpPr>
        <p:sp>
          <p:nvSpPr>
            <p:cNvPr id="627" name="Google Shape;627;p20"/>
            <p:cNvSpPr/>
            <p:nvPr/>
          </p:nvSpPr>
          <p:spPr>
            <a:xfrm rot="5400000">
              <a:off x="4299593" y="548263"/>
              <a:ext cx="258600" cy="222900"/>
            </a:xfrm>
            <a:prstGeom prst="triangle">
              <a:avLst>
                <a:gd name="adj" fmla="val 50000"/>
              </a:avLst>
            </a:prstGeom>
            <a:noFill/>
            <a:ln w="25400" cap="flat" cmpd="sng">
              <a:solidFill>
                <a:schemeClr val="accent1"/>
              </a:solidFill>
              <a:prstDash val="solid"/>
              <a:round/>
              <a:headEnd type="none" w="sm" len="sm"/>
              <a:tailEnd type="none" w="sm" len="sm"/>
            </a:ln>
            <a:effectLst>
              <a:outerShdw blurRad="1016000" dist="76200" sx="114000" sy="114000" algn="ctr" rotWithShape="0">
                <a:schemeClr val="accent1"/>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628" name="Google Shape;628;p20"/>
            <p:cNvSpPr/>
            <p:nvPr/>
          </p:nvSpPr>
          <p:spPr>
            <a:xfrm rot="5400000">
              <a:off x="4591611" y="548263"/>
              <a:ext cx="258600" cy="222900"/>
            </a:xfrm>
            <a:prstGeom prst="triangle">
              <a:avLst>
                <a:gd name="adj" fmla="val 50000"/>
              </a:avLst>
            </a:prstGeom>
            <a:noFill/>
            <a:ln w="25400" cap="flat" cmpd="sng">
              <a:solidFill>
                <a:schemeClr val="accent1"/>
              </a:solidFill>
              <a:prstDash val="solid"/>
              <a:round/>
              <a:headEnd type="none" w="sm" len="sm"/>
              <a:tailEnd type="none" w="sm" len="sm"/>
            </a:ln>
            <a:effectLst>
              <a:outerShdw blurRad="1016000" dist="76200" sx="114000" sy="114000" algn="ctr" rotWithShape="0">
                <a:schemeClr val="accent1"/>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629" name="Google Shape;629;p20"/>
            <p:cNvSpPr/>
            <p:nvPr/>
          </p:nvSpPr>
          <p:spPr>
            <a:xfrm rot="5400000">
              <a:off x="4883629" y="548263"/>
              <a:ext cx="258600" cy="222900"/>
            </a:xfrm>
            <a:prstGeom prst="triangle">
              <a:avLst>
                <a:gd name="adj" fmla="val 50000"/>
              </a:avLst>
            </a:prstGeom>
            <a:noFill/>
            <a:ln w="25400" cap="flat" cmpd="sng">
              <a:solidFill>
                <a:schemeClr val="accent1"/>
              </a:solidFill>
              <a:prstDash val="solid"/>
              <a:round/>
              <a:headEnd type="none" w="sm" len="sm"/>
              <a:tailEnd type="none" w="sm" len="sm"/>
            </a:ln>
            <a:effectLst>
              <a:outerShdw blurRad="1016000" dist="76200" sx="114000" sy="114000" algn="ctr" rotWithShape="0">
                <a:schemeClr val="accent1"/>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630" name="Google Shape;630;p20"/>
            <p:cNvSpPr/>
            <p:nvPr/>
          </p:nvSpPr>
          <p:spPr>
            <a:xfrm rot="5400000">
              <a:off x="5175645" y="548263"/>
              <a:ext cx="258600" cy="222900"/>
            </a:xfrm>
            <a:prstGeom prst="triangle">
              <a:avLst>
                <a:gd name="adj" fmla="val 50000"/>
              </a:avLst>
            </a:prstGeom>
            <a:noFill/>
            <a:ln w="25400" cap="flat" cmpd="sng">
              <a:solidFill>
                <a:schemeClr val="accent1"/>
              </a:solidFill>
              <a:prstDash val="solid"/>
              <a:round/>
              <a:headEnd type="none" w="sm" len="sm"/>
              <a:tailEnd type="none" w="sm" len="sm"/>
            </a:ln>
            <a:effectLst>
              <a:outerShdw blurRad="1016000" dist="76200" sx="114000" sy="114000" algn="ctr" rotWithShape="0">
                <a:schemeClr val="accent1"/>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631" name="Google Shape;631;p20"/>
          <p:cNvGrpSpPr/>
          <p:nvPr/>
        </p:nvGrpSpPr>
        <p:grpSpPr>
          <a:xfrm rot="10800000">
            <a:off x="326389" y="182605"/>
            <a:ext cx="1098953" cy="258600"/>
            <a:chOff x="4317443" y="530413"/>
            <a:chExt cx="1098953" cy="258600"/>
          </a:xfrm>
        </p:grpSpPr>
        <p:sp>
          <p:nvSpPr>
            <p:cNvPr id="632" name="Google Shape;632;p20"/>
            <p:cNvSpPr/>
            <p:nvPr/>
          </p:nvSpPr>
          <p:spPr>
            <a:xfrm rot="5400000">
              <a:off x="4299593" y="548263"/>
              <a:ext cx="258600" cy="222900"/>
            </a:xfrm>
            <a:prstGeom prst="triangle">
              <a:avLst>
                <a:gd name="adj" fmla="val 50000"/>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633" name="Google Shape;633;p20"/>
            <p:cNvSpPr/>
            <p:nvPr/>
          </p:nvSpPr>
          <p:spPr>
            <a:xfrm rot="5400000">
              <a:off x="4591611" y="548263"/>
              <a:ext cx="258600" cy="222900"/>
            </a:xfrm>
            <a:prstGeom prst="triangle">
              <a:avLst>
                <a:gd name="adj" fmla="val 50000"/>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634" name="Google Shape;634;p20"/>
            <p:cNvSpPr/>
            <p:nvPr/>
          </p:nvSpPr>
          <p:spPr>
            <a:xfrm rot="5400000">
              <a:off x="4883629" y="548263"/>
              <a:ext cx="258600" cy="222900"/>
            </a:xfrm>
            <a:prstGeom prst="triangle">
              <a:avLst>
                <a:gd name="adj" fmla="val 50000"/>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635" name="Google Shape;635;p20"/>
            <p:cNvSpPr/>
            <p:nvPr/>
          </p:nvSpPr>
          <p:spPr>
            <a:xfrm rot="5400000">
              <a:off x="5175645" y="548263"/>
              <a:ext cx="258600" cy="222900"/>
            </a:xfrm>
            <a:prstGeom prst="triangle">
              <a:avLst>
                <a:gd name="adj" fmla="val 50000"/>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636" name="Google Shape;636;p20"/>
          <p:cNvGrpSpPr/>
          <p:nvPr/>
        </p:nvGrpSpPr>
        <p:grpSpPr>
          <a:xfrm rot="10800000">
            <a:off x="11473400" y="4900667"/>
            <a:ext cx="416899" cy="386303"/>
            <a:chOff x="7467602" y="5857077"/>
            <a:chExt cx="468900" cy="434488"/>
          </a:xfrm>
        </p:grpSpPr>
        <p:sp>
          <p:nvSpPr>
            <p:cNvPr id="637" name="Google Shape;637;p20"/>
            <p:cNvSpPr/>
            <p:nvPr/>
          </p:nvSpPr>
          <p:spPr>
            <a:xfrm>
              <a:off x="7467602" y="5857077"/>
              <a:ext cx="164100" cy="164100"/>
            </a:xfrm>
            <a:prstGeom prst="ellipse">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638" name="Google Shape;638;p20"/>
            <p:cNvSpPr/>
            <p:nvPr/>
          </p:nvSpPr>
          <p:spPr>
            <a:xfrm>
              <a:off x="7767486" y="5857077"/>
              <a:ext cx="164100" cy="164100"/>
            </a:xfrm>
            <a:prstGeom prst="ellipse">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639" name="Google Shape;639;p20"/>
            <p:cNvSpPr/>
            <p:nvPr/>
          </p:nvSpPr>
          <p:spPr>
            <a:xfrm>
              <a:off x="7472518" y="6127465"/>
              <a:ext cx="164100" cy="164100"/>
            </a:xfrm>
            <a:prstGeom prst="ellipse">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640" name="Google Shape;640;p20"/>
            <p:cNvSpPr/>
            <p:nvPr/>
          </p:nvSpPr>
          <p:spPr>
            <a:xfrm>
              <a:off x="7772402" y="6127465"/>
              <a:ext cx="164100" cy="164100"/>
            </a:xfrm>
            <a:prstGeom prst="ellipse">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641" name="Google Shape;641;p20"/>
          <p:cNvGrpSpPr/>
          <p:nvPr/>
        </p:nvGrpSpPr>
        <p:grpSpPr>
          <a:xfrm rot="10800000" flipH="1">
            <a:off x="1425335" y="6180514"/>
            <a:ext cx="1098953" cy="258600"/>
            <a:chOff x="4317443" y="530413"/>
            <a:chExt cx="1098953" cy="258600"/>
          </a:xfrm>
        </p:grpSpPr>
        <p:sp>
          <p:nvSpPr>
            <p:cNvPr id="642" name="Google Shape;642;p20"/>
            <p:cNvSpPr/>
            <p:nvPr/>
          </p:nvSpPr>
          <p:spPr>
            <a:xfrm rot="5400000">
              <a:off x="4299593" y="548263"/>
              <a:ext cx="258600" cy="222900"/>
            </a:xfrm>
            <a:prstGeom prst="triangle">
              <a:avLst>
                <a:gd name="adj" fmla="val 50000"/>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643" name="Google Shape;643;p20"/>
            <p:cNvSpPr/>
            <p:nvPr/>
          </p:nvSpPr>
          <p:spPr>
            <a:xfrm rot="5400000">
              <a:off x="4591611" y="548263"/>
              <a:ext cx="258600" cy="222900"/>
            </a:xfrm>
            <a:prstGeom prst="triangle">
              <a:avLst>
                <a:gd name="adj" fmla="val 50000"/>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644" name="Google Shape;644;p20"/>
            <p:cNvSpPr/>
            <p:nvPr/>
          </p:nvSpPr>
          <p:spPr>
            <a:xfrm rot="5400000">
              <a:off x="4883629" y="548263"/>
              <a:ext cx="258600" cy="222900"/>
            </a:xfrm>
            <a:prstGeom prst="triangle">
              <a:avLst>
                <a:gd name="adj" fmla="val 50000"/>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645" name="Google Shape;645;p20"/>
            <p:cNvSpPr/>
            <p:nvPr/>
          </p:nvSpPr>
          <p:spPr>
            <a:xfrm rot="5400000">
              <a:off x="5175645" y="548263"/>
              <a:ext cx="258600" cy="222900"/>
            </a:xfrm>
            <a:prstGeom prst="triangle">
              <a:avLst>
                <a:gd name="adj" fmla="val 50000"/>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646" name="Google Shape;646;p20" descr="Power outline"/>
          <p:cNvGrpSpPr/>
          <p:nvPr/>
        </p:nvGrpSpPr>
        <p:grpSpPr>
          <a:xfrm>
            <a:off x="128945" y="698679"/>
            <a:ext cx="573391" cy="636955"/>
            <a:chOff x="5753006" y="3038475"/>
            <a:chExt cx="685957" cy="761999"/>
          </a:xfrm>
        </p:grpSpPr>
        <p:sp>
          <p:nvSpPr>
            <p:cNvPr id="647" name="Google Shape;647;p20"/>
            <p:cNvSpPr/>
            <p:nvPr/>
          </p:nvSpPr>
          <p:spPr>
            <a:xfrm>
              <a:off x="5753006" y="3176139"/>
              <a:ext cx="685957" cy="624335"/>
            </a:xfrm>
            <a:custGeom>
              <a:avLst/>
              <a:gdLst/>
              <a:ahLst/>
              <a:cxnLst/>
              <a:rect l="l" t="t" r="r" b="b"/>
              <a:pathLst>
                <a:path w="685957" h="624335" extrusionOk="0">
                  <a:moveTo>
                    <a:pt x="342994" y="624335"/>
                  </a:moveTo>
                  <a:cubicBezTo>
                    <a:pt x="532372" y="624370"/>
                    <a:pt x="685922" y="470877"/>
                    <a:pt x="685957" y="281498"/>
                  </a:cubicBezTo>
                  <a:cubicBezTo>
                    <a:pt x="685977" y="169262"/>
                    <a:pt x="631070" y="64119"/>
                    <a:pt x="538951" y="0"/>
                  </a:cubicBezTo>
                  <a:lnTo>
                    <a:pt x="528045" y="15631"/>
                  </a:lnTo>
                  <a:cubicBezTo>
                    <a:pt x="674827" y="117832"/>
                    <a:pt x="710966" y="319672"/>
                    <a:pt x="608766" y="466455"/>
                  </a:cubicBezTo>
                  <a:cubicBezTo>
                    <a:pt x="506564" y="613236"/>
                    <a:pt x="304724" y="649375"/>
                    <a:pt x="157942" y="547174"/>
                  </a:cubicBezTo>
                  <a:cubicBezTo>
                    <a:pt x="11160" y="444973"/>
                    <a:pt x="-24980" y="243132"/>
                    <a:pt x="77221" y="96351"/>
                  </a:cubicBezTo>
                  <a:cubicBezTo>
                    <a:pt x="99136" y="64877"/>
                    <a:pt x="126467" y="37546"/>
                    <a:pt x="157942" y="15631"/>
                  </a:cubicBezTo>
                  <a:lnTo>
                    <a:pt x="147036" y="0"/>
                  </a:lnTo>
                  <a:cubicBezTo>
                    <a:pt x="-8397" y="108190"/>
                    <a:pt x="-46694" y="321897"/>
                    <a:pt x="61496" y="477330"/>
                  </a:cubicBezTo>
                  <a:cubicBezTo>
                    <a:pt x="125615" y="569448"/>
                    <a:pt x="230757" y="624356"/>
                    <a:pt x="342994" y="624335"/>
                  </a:cubicBezTo>
                  <a:close/>
                </a:path>
              </a:pathLst>
            </a:custGeom>
            <a:noFill/>
            <a:ln w="19050" cap="flat" cmpd="sng">
              <a:solidFill>
                <a:schemeClr val="accent1"/>
              </a:solidFill>
              <a:prstDash val="solid"/>
              <a:round/>
              <a:headEnd type="none" w="sm" len="sm"/>
              <a:tailEnd type="none" w="sm" len="sm"/>
            </a:ln>
            <a:effectLst>
              <a:outerShdw blurRad="1016000" dist="76200" sx="114000" sy="114000" algn="ctr" rotWithShape="0">
                <a:schemeClr val="accent1"/>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648" name="Google Shape;648;p20"/>
            <p:cNvSpPr/>
            <p:nvPr/>
          </p:nvSpPr>
          <p:spPr>
            <a:xfrm>
              <a:off x="6086475" y="3038475"/>
              <a:ext cx="19050" cy="419100"/>
            </a:xfrm>
            <a:custGeom>
              <a:avLst/>
              <a:gdLst/>
              <a:ahLst/>
              <a:cxnLst/>
              <a:rect l="l" t="t" r="r" b="b"/>
              <a:pathLst>
                <a:path w="19050" h="419100" extrusionOk="0">
                  <a:moveTo>
                    <a:pt x="0" y="0"/>
                  </a:moveTo>
                  <a:lnTo>
                    <a:pt x="19050" y="0"/>
                  </a:lnTo>
                  <a:lnTo>
                    <a:pt x="19050" y="419100"/>
                  </a:lnTo>
                  <a:lnTo>
                    <a:pt x="0" y="419100"/>
                  </a:lnTo>
                  <a:close/>
                </a:path>
              </a:pathLst>
            </a:custGeom>
            <a:noFill/>
            <a:ln w="19050" cap="flat" cmpd="sng">
              <a:solidFill>
                <a:schemeClr val="accent1"/>
              </a:solidFill>
              <a:prstDash val="solid"/>
              <a:round/>
              <a:headEnd type="none" w="sm" len="sm"/>
              <a:tailEnd type="none" w="sm" len="sm"/>
            </a:ln>
            <a:effectLst>
              <a:outerShdw blurRad="1016000" dist="76200" sx="114000" sy="114000" algn="ctr" rotWithShape="0">
                <a:schemeClr val="accent1"/>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grpSp>
    </p:spTree>
    <p:extLst>
      <p:ext uri="{BB962C8B-B14F-4D97-AF65-F5344CB8AC3E}">
        <p14:creationId xmlns:p14="http://schemas.microsoft.com/office/powerpoint/2010/main" val="20055696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00 DO NOT REMOVE · SlidesMania">
  <p:cSld name="100 DO NOT REMOVE · SlidesMania">
    <p:spTree>
      <p:nvGrpSpPr>
        <p:cNvPr id="1" name="Shape 649"/>
        <p:cNvGrpSpPr/>
        <p:nvPr/>
      </p:nvGrpSpPr>
      <p:grpSpPr>
        <a:xfrm>
          <a:off x="0" y="0"/>
          <a:ext cx="0" cy="0"/>
          <a:chOff x="0" y="0"/>
          <a:chExt cx="0" cy="0"/>
        </a:xfrm>
      </p:grpSpPr>
      <p:grpSp>
        <p:nvGrpSpPr>
          <p:cNvPr id="650" name="Google Shape;650;p21"/>
          <p:cNvGrpSpPr/>
          <p:nvPr/>
        </p:nvGrpSpPr>
        <p:grpSpPr>
          <a:xfrm>
            <a:off x="0" y="0"/>
            <a:ext cx="12192000" cy="6858000"/>
            <a:chOff x="0" y="0"/>
            <a:chExt cx="12192000" cy="6858000"/>
          </a:xfrm>
        </p:grpSpPr>
        <p:sp>
          <p:nvSpPr>
            <p:cNvPr id="651" name="Google Shape;651;p21"/>
            <p:cNvSpPr/>
            <p:nvPr/>
          </p:nvSpPr>
          <p:spPr>
            <a:xfrm>
              <a:off x="0" y="0"/>
              <a:ext cx="12192000" cy="68580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2" name="Google Shape;652;p21"/>
            <p:cNvSpPr txBox="1"/>
            <p:nvPr/>
          </p:nvSpPr>
          <p:spPr>
            <a:xfrm>
              <a:off x="463500" y="2858061"/>
              <a:ext cx="8956500" cy="24429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3600" b="1" i="0" u="none" strike="noStrike" kern="0" cap="none" spc="0" normalizeH="0" baseline="0" noProof="0">
                  <a:ln>
                    <a:noFill/>
                  </a:ln>
                  <a:solidFill>
                    <a:srgbClr val="3F3F3F"/>
                  </a:solidFill>
                  <a:effectLst/>
                  <a:uLnTx/>
                  <a:uFillTx/>
                  <a:latin typeface="Poppins"/>
                  <a:ea typeface="Poppins"/>
                  <a:cs typeface="Poppins"/>
                  <a:sym typeface="Poppins"/>
                </a:rPr>
                <a:t>Free </a:t>
              </a:r>
              <a:r>
                <a:rPr kumimoji="0" lang="en" sz="3600" b="0" i="0" u="none" strike="noStrike" kern="0" cap="none" spc="0" normalizeH="0" baseline="0" noProof="0">
                  <a:ln>
                    <a:noFill/>
                  </a:ln>
                  <a:solidFill>
                    <a:srgbClr val="3F3F3F"/>
                  </a:solidFill>
                  <a:effectLst/>
                  <a:uLnTx/>
                  <a:uFillTx/>
                  <a:latin typeface="Poppins"/>
                  <a:ea typeface="Poppins"/>
                  <a:cs typeface="Poppins"/>
                  <a:sym typeface="Poppins"/>
                </a:rPr>
                <a:t>themes and templates for </a:t>
              </a:r>
              <a:r>
                <a:rPr kumimoji="0" lang="en" sz="3600" b="1" i="0" u="none" strike="noStrike" kern="0" cap="none" spc="0" normalizeH="0" baseline="0" noProof="0">
                  <a:ln>
                    <a:noFill/>
                  </a:ln>
                  <a:solidFill>
                    <a:srgbClr val="3F3F3F"/>
                  </a:solidFill>
                  <a:effectLst/>
                  <a:uLnTx/>
                  <a:uFillTx/>
                  <a:latin typeface="Poppins"/>
                  <a:ea typeface="Poppins"/>
                  <a:cs typeface="Poppins"/>
                  <a:sym typeface="Poppins"/>
                </a:rPr>
                <a:t>Google Slides</a:t>
              </a:r>
              <a:r>
                <a:rPr kumimoji="0" lang="en" sz="3600" b="0" i="0" u="none" strike="noStrike" kern="0" cap="none" spc="0" normalizeH="0" baseline="0" noProof="0">
                  <a:ln>
                    <a:noFill/>
                  </a:ln>
                  <a:solidFill>
                    <a:srgbClr val="3F3F3F"/>
                  </a:solidFill>
                  <a:effectLst/>
                  <a:uLnTx/>
                  <a:uFillTx/>
                  <a:latin typeface="Poppins"/>
                  <a:ea typeface="Poppins"/>
                  <a:cs typeface="Poppins"/>
                  <a:sym typeface="Poppins"/>
                </a:rPr>
                <a:t> or </a:t>
              </a:r>
              <a:r>
                <a:rPr kumimoji="0" lang="en" sz="3600" b="1" i="0" u="none" strike="noStrike" kern="0" cap="none" spc="0" normalizeH="0" baseline="0" noProof="0">
                  <a:ln>
                    <a:noFill/>
                  </a:ln>
                  <a:solidFill>
                    <a:srgbClr val="3F3F3F"/>
                  </a:solidFill>
                  <a:effectLst/>
                  <a:uLnTx/>
                  <a:uFillTx/>
                  <a:latin typeface="Poppins"/>
                  <a:ea typeface="Poppins"/>
                  <a:cs typeface="Poppins"/>
                  <a:sym typeface="Poppins"/>
                </a:rPr>
                <a:t>PowerPoint</a:t>
              </a:r>
              <a:endParaRPr kumimoji="0" sz="3600" b="1" i="0" u="none" strike="noStrike" kern="0" cap="none" spc="0" normalizeH="0" baseline="0" noProof="0">
                <a:ln>
                  <a:noFill/>
                </a:ln>
                <a:solidFill>
                  <a:srgbClr val="3F3F3F"/>
                </a:solidFill>
                <a:effectLst/>
                <a:uLnTx/>
                <a:uFillTx/>
                <a:latin typeface="Poppins"/>
                <a:ea typeface="Poppins"/>
                <a:cs typeface="Poppins"/>
                <a:sym typeface="Poppin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600" b="1" i="0" u="none" strike="noStrike" kern="0" cap="none" spc="0" normalizeH="0" baseline="0" noProof="0">
                <a:ln>
                  <a:noFill/>
                </a:ln>
                <a:solidFill>
                  <a:srgbClr val="3F3F3F"/>
                </a:solidFill>
                <a:effectLst/>
                <a:uLnTx/>
                <a:uFillTx/>
                <a:latin typeface="Poppins"/>
                <a:ea typeface="Poppins"/>
                <a:cs typeface="Poppins"/>
                <a:sym typeface="Poppin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600" b="1" i="0" u="none" strike="noStrike" kern="0" cap="none" spc="0" normalizeH="0" baseline="0" noProof="0">
                <a:ln>
                  <a:noFill/>
                </a:ln>
                <a:solidFill>
                  <a:srgbClr val="3F3F3F"/>
                </a:solidFill>
                <a:effectLst/>
                <a:uLnTx/>
                <a:uFillTx/>
                <a:latin typeface="Poppins"/>
                <a:ea typeface="Poppins"/>
                <a:cs typeface="Poppins"/>
                <a:sym typeface="Poppin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3000" b="1" i="0" u="none" strike="noStrike" kern="0" cap="none" spc="0" normalizeH="0" baseline="0" noProof="0">
                  <a:ln>
                    <a:noFill/>
                  </a:ln>
                  <a:solidFill>
                    <a:srgbClr val="FFCB25"/>
                  </a:solidFill>
                  <a:effectLst/>
                  <a:uLnTx/>
                  <a:uFillTx/>
                  <a:latin typeface="Poppins"/>
                  <a:ea typeface="Poppins"/>
                  <a:cs typeface="Poppins"/>
                  <a:sym typeface="Poppins"/>
                </a:rPr>
                <a:t>NOT to be sold as is or modified!</a:t>
              </a:r>
              <a:endParaRPr kumimoji="0" sz="3000" b="1" i="0" u="none" strike="noStrike" kern="0" cap="none" spc="0" normalizeH="0" baseline="0" noProof="0">
                <a:ln>
                  <a:noFill/>
                </a:ln>
                <a:solidFill>
                  <a:srgbClr val="FFCB25"/>
                </a:solidFill>
                <a:effectLst/>
                <a:uLnTx/>
                <a:uFillTx/>
                <a:latin typeface="Poppins"/>
                <a:ea typeface="Poppins"/>
                <a:cs typeface="Poppins"/>
                <a:sym typeface="Poppin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2700" b="0" i="0" u="none" strike="noStrike" kern="0" cap="none" spc="0" normalizeH="0" baseline="0" noProof="0">
                  <a:ln>
                    <a:noFill/>
                  </a:ln>
                  <a:solidFill>
                    <a:srgbClr val="3F3F3F"/>
                  </a:solidFill>
                  <a:effectLst/>
                  <a:uLnTx/>
                  <a:uFillTx/>
                  <a:latin typeface="Poppins"/>
                  <a:ea typeface="Poppins"/>
                  <a:cs typeface="Poppins"/>
                  <a:sym typeface="Poppins"/>
                </a:rPr>
                <a:t>Read </a:t>
              </a:r>
              <a:r>
                <a:rPr kumimoji="0" lang="en" sz="2700" b="0" i="0" u="sng" strike="noStrike" kern="0" cap="none" spc="0" normalizeH="0" baseline="0" noProof="0">
                  <a:ln>
                    <a:noFill/>
                  </a:ln>
                  <a:solidFill>
                    <a:srgbClr val="3F3F3F"/>
                  </a:solidFill>
                  <a:effectLst/>
                  <a:uLnTx/>
                  <a:uFillTx/>
                  <a:latin typeface="Poppins"/>
                  <a:ea typeface="Poppins"/>
                  <a:cs typeface="Poppins"/>
                  <a:sym typeface="Poppins"/>
                  <a:hlinkClick r:id="rId2">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FAQ</a:t>
              </a:r>
              <a:r>
                <a:rPr kumimoji="0" lang="en" sz="4400" b="1" i="0" u="none" strike="noStrike" kern="0" cap="none" spc="0" normalizeH="0" baseline="0" noProof="0">
                  <a:ln>
                    <a:noFill/>
                  </a:ln>
                  <a:solidFill>
                    <a:srgbClr val="FFCB25"/>
                  </a:solidFill>
                  <a:effectLst/>
                  <a:uLnTx/>
                  <a:uFillTx/>
                  <a:latin typeface="Poppins"/>
                  <a:ea typeface="Poppins"/>
                  <a:cs typeface="Poppins"/>
                  <a:sym typeface="Poppins"/>
                </a:rPr>
                <a:t> </a:t>
              </a:r>
              <a:r>
                <a:rPr kumimoji="0" lang="en" sz="2700" b="0" i="0" u="none" strike="noStrike" kern="0" cap="none" spc="0" normalizeH="0" baseline="0" noProof="0">
                  <a:ln>
                    <a:noFill/>
                  </a:ln>
                  <a:solidFill>
                    <a:srgbClr val="3F3F3F"/>
                  </a:solidFill>
                  <a:effectLst/>
                  <a:uLnTx/>
                  <a:uFillTx/>
                  <a:latin typeface="Poppins"/>
                  <a:ea typeface="Poppins"/>
                  <a:cs typeface="Poppins"/>
                  <a:sym typeface="Poppins"/>
                </a:rPr>
                <a:t>on slidesmania.com</a:t>
              </a:r>
              <a:endParaRPr kumimoji="0" sz="2700" b="0" i="0" u="none" strike="noStrike" kern="0" cap="none" spc="0" normalizeH="0" baseline="0" noProof="0">
                <a:ln>
                  <a:noFill/>
                </a:ln>
                <a:solidFill>
                  <a:srgbClr val="3F3F3F"/>
                </a:solidFill>
                <a:effectLst/>
                <a:uLnTx/>
                <a:uFillTx/>
                <a:latin typeface="Poppins"/>
                <a:ea typeface="Poppins"/>
                <a:cs typeface="Poppins"/>
                <a:sym typeface="Poppin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2000" b="0" i="0" u="none" strike="noStrike" kern="0" cap="none" spc="0" normalizeH="0" baseline="0" noProof="0">
                  <a:ln>
                    <a:noFill/>
                  </a:ln>
                  <a:solidFill>
                    <a:srgbClr val="3F3F3F"/>
                  </a:solidFill>
                  <a:effectLst/>
                  <a:uLnTx/>
                  <a:uFillTx/>
                  <a:latin typeface="Poppins"/>
                  <a:ea typeface="Poppins"/>
                  <a:cs typeface="Poppins"/>
                  <a:sym typeface="Poppins"/>
                </a:rPr>
                <a:t>Do not remove the slidesmania.com text on the sides.</a:t>
              </a:r>
              <a:endParaRPr kumimoji="0" sz="2000" b="0" i="0" u="none" strike="noStrike" kern="0" cap="none" spc="0" normalizeH="0" baseline="0" noProof="0">
                <a:ln>
                  <a:noFill/>
                </a:ln>
                <a:solidFill>
                  <a:srgbClr val="3F3F3F"/>
                </a:solidFill>
                <a:effectLst/>
                <a:uLnTx/>
                <a:uFillTx/>
                <a:latin typeface="Poppins"/>
                <a:ea typeface="Poppins"/>
                <a:cs typeface="Poppins"/>
                <a:sym typeface="Poppins"/>
              </a:endParaRPr>
            </a:p>
          </p:txBody>
        </p:sp>
        <p:cxnSp>
          <p:nvCxnSpPr>
            <p:cNvPr id="653" name="Google Shape;653;p21"/>
            <p:cNvCxnSpPr/>
            <p:nvPr/>
          </p:nvCxnSpPr>
          <p:spPr>
            <a:xfrm>
              <a:off x="10423367" y="5688858"/>
              <a:ext cx="1495200" cy="12900"/>
            </a:xfrm>
            <a:prstGeom prst="straightConnector1">
              <a:avLst/>
            </a:prstGeom>
            <a:noFill/>
            <a:ln w="38100" cap="flat" cmpd="sng">
              <a:solidFill>
                <a:srgbClr val="FFCB25"/>
              </a:solidFill>
              <a:prstDash val="solid"/>
              <a:round/>
              <a:headEnd type="none" w="med" len="med"/>
              <a:tailEnd type="none" w="med" len="med"/>
            </a:ln>
          </p:spPr>
        </p:cxnSp>
        <p:pic>
          <p:nvPicPr>
            <p:cNvPr id="654" name="Google Shape;654;p21">
              <a:hlinkClick r:id="rId3"/>
            </p:cNvPr>
            <p:cNvPicPr preferRelativeResize="0"/>
            <p:nvPr/>
          </p:nvPicPr>
          <p:blipFill>
            <a:blip r:embed="rId4">
              <a:alphaModFix/>
            </a:blip>
            <a:stretch>
              <a:fillRect/>
            </a:stretch>
          </p:blipFill>
          <p:spPr>
            <a:xfrm>
              <a:off x="8982558" y="5912306"/>
              <a:ext cx="713232" cy="637863"/>
            </a:xfrm>
            <a:prstGeom prst="rect">
              <a:avLst/>
            </a:prstGeom>
            <a:noFill/>
            <a:ln>
              <a:noFill/>
            </a:ln>
          </p:spPr>
        </p:pic>
        <p:pic>
          <p:nvPicPr>
            <p:cNvPr id="655" name="Google Shape;655;p21">
              <a:hlinkClick r:id="rId5"/>
            </p:cNvPr>
            <p:cNvPicPr preferRelativeResize="0"/>
            <p:nvPr/>
          </p:nvPicPr>
          <p:blipFill>
            <a:blip r:embed="rId6">
              <a:alphaModFix/>
            </a:blip>
            <a:stretch>
              <a:fillRect/>
            </a:stretch>
          </p:blipFill>
          <p:spPr>
            <a:xfrm>
              <a:off x="9764428" y="5916798"/>
              <a:ext cx="708660" cy="628879"/>
            </a:xfrm>
            <a:prstGeom prst="rect">
              <a:avLst/>
            </a:prstGeom>
            <a:noFill/>
            <a:ln>
              <a:noFill/>
            </a:ln>
          </p:spPr>
        </p:pic>
        <p:pic>
          <p:nvPicPr>
            <p:cNvPr id="656" name="Google Shape;656;p21">
              <a:hlinkClick r:id="rId7"/>
            </p:cNvPr>
            <p:cNvPicPr preferRelativeResize="0"/>
            <p:nvPr/>
          </p:nvPicPr>
          <p:blipFill>
            <a:blip r:embed="rId8">
              <a:alphaModFix/>
            </a:blip>
            <a:stretch>
              <a:fillRect/>
            </a:stretch>
          </p:blipFill>
          <p:spPr>
            <a:xfrm>
              <a:off x="10541715" y="5905569"/>
              <a:ext cx="612648" cy="624387"/>
            </a:xfrm>
            <a:prstGeom prst="rect">
              <a:avLst/>
            </a:prstGeom>
            <a:noFill/>
            <a:ln>
              <a:noFill/>
            </a:ln>
          </p:spPr>
        </p:pic>
        <p:pic>
          <p:nvPicPr>
            <p:cNvPr id="657" name="Google Shape;657;p21">
              <a:hlinkClick r:id="rId9"/>
            </p:cNvPr>
            <p:cNvPicPr preferRelativeResize="0"/>
            <p:nvPr/>
          </p:nvPicPr>
          <p:blipFill>
            <a:blip r:embed="rId10">
              <a:alphaModFix/>
            </a:blip>
            <a:stretch>
              <a:fillRect/>
            </a:stretch>
          </p:blipFill>
          <p:spPr>
            <a:xfrm>
              <a:off x="11219049" y="5916799"/>
              <a:ext cx="699516" cy="601927"/>
            </a:xfrm>
            <a:prstGeom prst="rect">
              <a:avLst/>
            </a:prstGeom>
            <a:noFill/>
            <a:ln>
              <a:noFill/>
            </a:ln>
          </p:spPr>
        </p:pic>
        <p:sp>
          <p:nvSpPr>
            <p:cNvPr id="658" name="Google Shape;658;p21"/>
            <p:cNvSpPr txBox="1"/>
            <p:nvPr/>
          </p:nvSpPr>
          <p:spPr>
            <a:xfrm>
              <a:off x="7072500" y="4813375"/>
              <a:ext cx="4915500" cy="1001100"/>
            </a:xfrm>
            <a:prstGeom prst="rect">
              <a:avLst/>
            </a:prstGeom>
            <a:noFill/>
            <a:ln>
              <a:noFill/>
            </a:ln>
          </p:spPr>
          <p:txBody>
            <a:bodyPr spcFirstLastPara="1" wrap="square" lIns="91425" tIns="91425" rIns="91425" bIns="91425"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400" b="1" i="0" u="none" strike="noStrike" kern="0" cap="none" spc="0" normalizeH="0" baseline="0" noProof="0">
                  <a:ln>
                    <a:noFill/>
                  </a:ln>
                  <a:solidFill>
                    <a:srgbClr val="252525"/>
                  </a:solidFill>
                  <a:effectLst/>
                  <a:uLnTx/>
                  <a:uFillTx/>
                  <a:latin typeface="Homemade Apple"/>
                  <a:ea typeface="Homemade Apple"/>
                  <a:cs typeface="Homemade Apple"/>
                  <a:sym typeface="Homemade Apple"/>
                </a:rPr>
                <a:t>Sharing is caring!</a:t>
              </a:r>
              <a:endParaRPr kumimoji="0" sz="2400" b="1" i="0" u="none" strike="noStrike" kern="0" cap="none" spc="0" normalizeH="0" baseline="0" noProof="0">
                <a:ln>
                  <a:noFill/>
                </a:ln>
                <a:solidFill>
                  <a:srgbClr val="252525"/>
                </a:solidFill>
                <a:effectLst/>
                <a:uLnTx/>
                <a:uFillTx/>
                <a:latin typeface="Homemade Apple"/>
                <a:ea typeface="Homemade Apple"/>
                <a:cs typeface="Homemade Apple"/>
                <a:sym typeface="Homemade Apple"/>
              </a:endParaRPr>
            </a:p>
          </p:txBody>
        </p:sp>
      </p:grpSp>
      <p:pic>
        <p:nvPicPr>
          <p:cNvPr id="659" name="Google Shape;659;p21"/>
          <p:cNvPicPr preferRelativeResize="0"/>
          <p:nvPr/>
        </p:nvPicPr>
        <p:blipFill rotWithShape="1">
          <a:blip r:embed="rId11">
            <a:alphaModFix/>
          </a:blip>
          <a:srcRect t="16256" b="20906"/>
          <a:stretch/>
        </p:blipFill>
        <p:spPr>
          <a:xfrm>
            <a:off x="125075" y="493725"/>
            <a:ext cx="8239800" cy="2071125"/>
          </a:xfrm>
          <a:prstGeom prst="rect">
            <a:avLst/>
          </a:prstGeom>
          <a:noFill/>
          <a:ln>
            <a:noFill/>
          </a:ln>
        </p:spPr>
      </p:pic>
    </p:spTree>
    <p:extLst>
      <p:ext uri="{BB962C8B-B14F-4D97-AF65-F5344CB8AC3E}">
        <p14:creationId xmlns:p14="http://schemas.microsoft.com/office/powerpoint/2010/main" val="3874304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02 Intro">
  <p:cSld name="002 Intro">
    <p:spTree>
      <p:nvGrpSpPr>
        <p:cNvPr id="1" name="Shape 71"/>
        <p:cNvGrpSpPr/>
        <p:nvPr/>
      </p:nvGrpSpPr>
      <p:grpSpPr>
        <a:xfrm>
          <a:off x="0" y="0"/>
          <a:ext cx="0" cy="0"/>
          <a:chOff x="0" y="0"/>
          <a:chExt cx="0" cy="0"/>
        </a:xfrm>
      </p:grpSpPr>
      <p:sp>
        <p:nvSpPr>
          <p:cNvPr id="72" name="Google Shape;72;p4"/>
          <p:cNvSpPr txBox="1">
            <a:spLocks noGrp="1"/>
          </p:cNvSpPr>
          <p:nvPr>
            <p:ph type="title"/>
          </p:nvPr>
        </p:nvSpPr>
        <p:spPr>
          <a:xfrm>
            <a:off x="5060405" y="1583975"/>
            <a:ext cx="6334800" cy="13248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7000"/>
              <a:buFont typeface="Aldrich"/>
              <a:buNone/>
              <a:defRPr sz="7000"/>
            </a:lvl1pPr>
            <a:lvl2pPr lvl="1"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9pPr>
          </a:lstStyle>
          <a:p>
            <a:endParaRPr/>
          </a:p>
        </p:txBody>
      </p:sp>
      <p:sp>
        <p:nvSpPr>
          <p:cNvPr id="73" name="Google Shape;73;p4"/>
          <p:cNvSpPr txBox="1">
            <a:spLocks noGrp="1"/>
          </p:cNvSpPr>
          <p:nvPr>
            <p:ph type="body" idx="1"/>
          </p:nvPr>
        </p:nvSpPr>
        <p:spPr>
          <a:xfrm>
            <a:off x="5060375" y="2988275"/>
            <a:ext cx="6334800" cy="22359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74" name="Google Shape;74;p4"/>
          <p:cNvSpPr/>
          <p:nvPr/>
        </p:nvSpPr>
        <p:spPr>
          <a:xfrm>
            <a:off x="10886023" y="564982"/>
            <a:ext cx="389400" cy="389400"/>
          </a:xfrm>
          <a:prstGeom prst="ellipse">
            <a:avLst/>
          </a:prstGeom>
          <a:noFill/>
          <a:ln w="25400" cap="flat" cmpd="sng">
            <a:solidFill>
              <a:schemeClr val="accent1"/>
            </a:solidFill>
            <a:prstDash val="solid"/>
            <a:round/>
            <a:headEnd type="none" w="sm" len="sm"/>
            <a:tailEnd type="none" w="sm" len="sm"/>
          </a:ln>
          <a:effectLst>
            <a:outerShdw blurRad="1016000" dist="76200" sx="114000" sy="114000" algn="ctr" rotWithShape="0">
              <a:schemeClr val="accent1"/>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75" name="Google Shape;75;p4"/>
          <p:cNvSpPr/>
          <p:nvPr/>
        </p:nvSpPr>
        <p:spPr>
          <a:xfrm>
            <a:off x="702331" y="954366"/>
            <a:ext cx="389400" cy="389400"/>
          </a:xfrm>
          <a:prstGeom prst="ellipse">
            <a:avLst/>
          </a:prstGeom>
          <a:noFill/>
          <a:ln w="25400" cap="flat" cmpd="sng">
            <a:solidFill>
              <a:schemeClr val="accent1"/>
            </a:solidFill>
            <a:prstDash val="solid"/>
            <a:round/>
            <a:headEnd type="none" w="sm" len="sm"/>
            <a:tailEnd type="none" w="sm" len="sm"/>
          </a:ln>
          <a:effectLst>
            <a:outerShdw blurRad="1016000" dist="76200" sx="114000" sy="114000" algn="ctr" rotWithShape="0">
              <a:schemeClr val="accent1"/>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grpSp>
        <p:nvGrpSpPr>
          <p:cNvPr id="76" name="Google Shape;76;p4" descr="Power outline"/>
          <p:cNvGrpSpPr/>
          <p:nvPr/>
        </p:nvGrpSpPr>
        <p:grpSpPr>
          <a:xfrm>
            <a:off x="128945" y="182605"/>
            <a:ext cx="573391" cy="636955"/>
            <a:chOff x="5753006" y="3038475"/>
            <a:chExt cx="685957" cy="761999"/>
          </a:xfrm>
        </p:grpSpPr>
        <p:sp>
          <p:nvSpPr>
            <p:cNvPr id="77" name="Google Shape;77;p4"/>
            <p:cNvSpPr/>
            <p:nvPr/>
          </p:nvSpPr>
          <p:spPr>
            <a:xfrm>
              <a:off x="5753006" y="3176139"/>
              <a:ext cx="685957" cy="624335"/>
            </a:xfrm>
            <a:custGeom>
              <a:avLst/>
              <a:gdLst/>
              <a:ahLst/>
              <a:cxnLst/>
              <a:rect l="l" t="t" r="r" b="b"/>
              <a:pathLst>
                <a:path w="685957" h="624335" extrusionOk="0">
                  <a:moveTo>
                    <a:pt x="342994" y="624335"/>
                  </a:moveTo>
                  <a:cubicBezTo>
                    <a:pt x="532372" y="624370"/>
                    <a:pt x="685922" y="470877"/>
                    <a:pt x="685957" y="281498"/>
                  </a:cubicBezTo>
                  <a:cubicBezTo>
                    <a:pt x="685977" y="169262"/>
                    <a:pt x="631070" y="64119"/>
                    <a:pt x="538951" y="0"/>
                  </a:cubicBezTo>
                  <a:lnTo>
                    <a:pt x="528045" y="15631"/>
                  </a:lnTo>
                  <a:cubicBezTo>
                    <a:pt x="674827" y="117832"/>
                    <a:pt x="710966" y="319672"/>
                    <a:pt x="608766" y="466455"/>
                  </a:cubicBezTo>
                  <a:cubicBezTo>
                    <a:pt x="506564" y="613236"/>
                    <a:pt x="304724" y="649375"/>
                    <a:pt x="157942" y="547174"/>
                  </a:cubicBezTo>
                  <a:cubicBezTo>
                    <a:pt x="11160" y="444973"/>
                    <a:pt x="-24980" y="243132"/>
                    <a:pt x="77221" y="96351"/>
                  </a:cubicBezTo>
                  <a:cubicBezTo>
                    <a:pt x="99136" y="64877"/>
                    <a:pt x="126467" y="37546"/>
                    <a:pt x="157942" y="15631"/>
                  </a:cubicBezTo>
                  <a:lnTo>
                    <a:pt x="147036" y="0"/>
                  </a:lnTo>
                  <a:cubicBezTo>
                    <a:pt x="-8397" y="108190"/>
                    <a:pt x="-46694" y="321897"/>
                    <a:pt x="61496" y="477330"/>
                  </a:cubicBezTo>
                  <a:cubicBezTo>
                    <a:pt x="125615" y="569448"/>
                    <a:pt x="230757" y="624356"/>
                    <a:pt x="342994" y="624335"/>
                  </a:cubicBezTo>
                  <a:close/>
                </a:path>
              </a:pathLst>
            </a:custGeom>
            <a:noFill/>
            <a:ln w="1905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78" name="Google Shape;78;p4"/>
            <p:cNvSpPr/>
            <p:nvPr/>
          </p:nvSpPr>
          <p:spPr>
            <a:xfrm>
              <a:off x="6086475" y="3038475"/>
              <a:ext cx="19050" cy="419100"/>
            </a:xfrm>
            <a:custGeom>
              <a:avLst/>
              <a:gdLst/>
              <a:ahLst/>
              <a:cxnLst/>
              <a:rect l="l" t="t" r="r" b="b"/>
              <a:pathLst>
                <a:path w="19050" h="419100" extrusionOk="0">
                  <a:moveTo>
                    <a:pt x="0" y="0"/>
                  </a:moveTo>
                  <a:lnTo>
                    <a:pt x="19050" y="0"/>
                  </a:lnTo>
                  <a:lnTo>
                    <a:pt x="19050" y="419100"/>
                  </a:lnTo>
                  <a:lnTo>
                    <a:pt x="0" y="419100"/>
                  </a:lnTo>
                  <a:close/>
                </a:path>
              </a:pathLst>
            </a:custGeom>
            <a:noFill/>
            <a:ln w="1905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79" name="Google Shape;79;p4"/>
          <p:cNvGrpSpPr/>
          <p:nvPr/>
        </p:nvGrpSpPr>
        <p:grpSpPr>
          <a:xfrm>
            <a:off x="11546587" y="307924"/>
            <a:ext cx="416899" cy="386303"/>
            <a:chOff x="7467602" y="5857077"/>
            <a:chExt cx="468900" cy="434488"/>
          </a:xfrm>
        </p:grpSpPr>
        <p:sp>
          <p:nvSpPr>
            <p:cNvPr id="80" name="Google Shape;80;p4"/>
            <p:cNvSpPr/>
            <p:nvPr/>
          </p:nvSpPr>
          <p:spPr>
            <a:xfrm>
              <a:off x="7467602" y="5857077"/>
              <a:ext cx="164100" cy="164100"/>
            </a:xfrm>
            <a:prstGeom prst="ellipse">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81" name="Google Shape;81;p4"/>
            <p:cNvSpPr/>
            <p:nvPr/>
          </p:nvSpPr>
          <p:spPr>
            <a:xfrm>
              <a:off x="7767486" y="5857077"/>
              <a:ext cx="164100" cy="164100"/>
            </a:xfrm>
            <a:prstGeom prst="ellipse">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82" name="Google Shape;82;p4"/>
            <p:cNvSpPr/>
            <p:nvPr/>
          </p:nvSpPr>
          <p:spPr>
            <a:xfrm>
              <a:off x="7472518" y="6127465"/>
              <a:ext cx="164100" cy="164100"/>
            </a:xfrm>
            <a:prstGeom prst="ellipse">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83" name="Google Shape;83;p4"/>
            <p:cNvSpPr/>
            <p:nvPr/>
          </p:nvSpPr>
          <p:spPr>
            <a:xfrm>
              <a:off x="7772402" y="6127465"/>
              <a:ext cx="164100" cy="164100"/>
            </a:xfrm>
            <a:prstGeom prst="ellipse">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84" name="Google Shape;84;p4"/>
          <p:cNvGrpSpPr/>
          <p:nvPr/>
        </p:nvGrpSpPr>
        <p:grpSpPr>
          <a:xfrm>
            <a:off x="1004793" y="371775"/>
            <a:ext cx="1098953" cy="258600"/>
            <a:chOff x="4317443" y="530413"/>
            <a:chExt cx="1098953" cy="258600"/>
          </a:xfrm>
        </p:grpSpPr>
        <p:sp>
          <p:nvSpPr>
            <p:cNvPr id="85" name="Google Shape;85;p4"/>
            <p:cNvSpPr/>
            <p:nvPr/>
          </p:nvSpPr>
          <p:spPr>
            <a:xfrm rot="5400000">
              <a:off x="4299593" y="548263"/>
              <a:ext cx="258600" cy="222900"/>
            </a:xfrm>
            <a:prstGeom prst="triangle">
              <a:avLst>
                <a:gd name="adj" fmla="val 50000"/>
              </a:avLst>
            </a:prstGeom>
            <a:noFill/>
            <a:ln w="25400" cap="flat" cmpd="sng">
              <a:solidFill>
                <a:schemeClr val="accent1"/>
              </a:solidFill>
              <a:prstDash val="solid"/>
              <a:round/>
              <a:headEnd type="none" w="sm" len="sm"/>
              <a:tailEnd type="none" w="sm" len="sm"/>
            </a:ln>
            <a:effectLst>
              <a:outerShdw blurRad="1016000" dist="76200" sx="114000" sy="114000" algn="ctr" rotWithShape="0">
                <a:schemeClr val="accent1"/>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86" name="Google Shape;86;p4"/>
            <p:cNvSpPr/>
            <p:nvPr/>
          </p:nvSpPr>
          <p:spPr>
            <a:xfrm rot="5400000">
              <a:off x="4591611" y="548263"/>
              <a:ext cx="258600" cy="222900"/>
            </a:xfrm>
            <a:prstGeom prst="triangle">
              <a:avLst>
                <a:gd name="adj" fmla="val 50000"/>
              </a:avLst>
            </a:prstGeom>
            <a:noFill/>
            <a:ln w="25400" cap="flat" cmpd="sng">
              <a:solidFill>
                <a:schemeClr val="accent1"/>
              </a:solidFill>
              <a:prstDash val="solid"/>
              <a:round/>
              <a:headEnd type="none" w="sm" len="sm"/>
              <a:tailEnd type="none" w="sm" len="sm"/>
            </a:ln>
            <a:effectLst>
              <a:outerShdw blurRad="1016000" dist="76200" sx="114000" sy="114000" algn="ctr" rotWithShape="0">
                <a:schemeClr val="accent1"/>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87" name="Google Shape;87;p4"/>
            <p:cNvSpPr/>
            <p:nvPr/>
          </p:nvSpPr>
          <p:spPr>
            <a:xfrm rot="5400000">
              <a:off x="4883629" y="548263"/>
              <a:ext cx="258600" cy="222900"/>
            </a:xfrm>
            <a:prstGeom prst="triangle">
              <a:avLst>
                <a:gd name="adj" fmla="val 50000"/>
              </a:avLst>
            </a:prstGeom>
            <a:noFill/>
            <a:ln w="25400" cap="flat" cmpd="sng">
              <a:solidFill>
                <a:schemeClr val="accent1"/>
              </a:solidFill>
              <a:prstDash val="solid"/>
              <a:round/>
              <a:headEnd type="none" w="sm" len="sm"/>
              <a:tailEnd type="none" w="sm" len="sm"/>
            </a:ln>
            <a:effectLst>
              <a:outerShdw blurRad="1016000" dist="76200" sx="114000" sy="114000" algn="ctr" rotWithShape="0">
                <a:schemeClr val="accent1"/>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88" name="Google Shape;88;p4"/>
            <p:cNvSpPr/>
            <p:nvPr/>
          </p:nvSpPr>
          <p:spPr>
            <a:xfrm rot="5400000">
              <a:off x="5175645" y="548263"/>
              <a:ext cx="258600" cy="222900"/>
            </a:xfrm>
            <a:prstGeom prst="triangle">
              <a:avLst>
                <a:gd name="adj" fmla="val 50000"/>
              </a:avLst>
            </a:prstGeom>
            <a:noFill/>
            <a:ln w="25400" cap="flat" cmpd="sng">
              <a:solidFill>
                <a:schemeClr val="accent1"/>
              </a:solidFill>
              <a:prstDash val="solid"/>
              <a:round/>
              <a:headEnd type="none" w="sm" len="sm"/>
              <a:tailEnd type="none" w="sm" len="sm"/>
            </a:ln>
            <a:effectLst>
              <a:outerShdw blurRad="1016000" dist="76200" sx="114000" sy="114000" algn="ctr" rotWithShape="0">
                <a:schemeClr val="accent1"/>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89" name="Google Shape;89;p4"/>
          <p:cNvGrpSpPr/>
          <p:nvPr/>
        </p:nvGrpSpPr>
        <p:grpSpPr>
          <a:xfrm>
            <a:off x="10672139" y="6271009"/>
            <a:ext cx="1098953" cy="258600"/>
            <a:chOff x="4317443" y="530413"/>
            <a:chExt cx="1098953" cy="258600"/>
          </a:xfrm>
        </p:grpSpPr>
        <p:sp>
          <p:nvSpPr>
            <p:cNvPr id="90" name="Google Shape;90;p4"/>
            <p:cNvSpPr/>
            <p:nvPr/>
          </p:nvSpPr>
          <p:spPr>
            <a:xfrm rot="5400000">
              <a:off x="4299593" y="548263"/>
              <a:ext cx="258600" cy="222900"/>
            </a:xfrm>
            <a:prstGeom prst="triangle">
              <a:avLst>
                <a:gd name="adj" fmla="val 50000"/>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91" name="Google Shape;91;p4"/>
            <p:cNvSpPr/>
            <p:nvPr/>
          </p:nvSpPr>
          <p:spPr>
            <a:xfrm rot="5400000">
              <a:off x="4591611" y="548263"/>
              <a:ext cx="258600" cy="222900"/>
            </a:xfrm>
            <a:prstGeom prst="triangle">
              <a:avLst>
                <a:gd name="adj" fmla="val 50000"/>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92" name="Google Shape;92;p4"/>
            <p:cNvSpPr/>
            <p:nvPr/>
          </p:nvSpPr>
          <p:spPr>
            <a:xfrm rot="5400000">
              <a:off x="4883629" y="548263"/>
              <a:ext cx="258600" cy="222900"/>
            </a:xfrm>
            <a:prstGeom prst="triangle">
              <a:avLst>
                <a:gd name="adj" fmla="val 50000"/>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93" name="Google Shape;93;p4"/>
            <p:cNvSpPr/>
            <p:nvPr/>
          </p:nvSpPr>
          <p:spPr>
            <a:xfrm rot="5400000">
              <a:off x="5175645" y="548263"/>
              <a:ext cx="258600" cy="222900"/>
            </a:xfrm>
            <a:prstGeom prst="triangle">
              <a:avLst>
                <a:gd name="adj" fmla="val 50000"/>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94" name="Google Shape;94;p4"/>
          <p:cNvGrpSpPr/>
          <p:nvPr/>
        </p:nvGrpSpPr>
        <p:grpSpPr>
          <a:xfrm>
            <a:off x="207182" y="1425244"/>
            <a:ext cx="416899" cy="386303"/>
            <a:chOff x="7467602" y="5857077"/>
            <a:chExt cx="468900" cy="434488"/>
          </a:xfrm>
        </p:grpSpPr>
        <p:sp>
          <p:nvSpPr>
            <p:cNvPr id="95" name="Google Shape;95;p4"/>
            <p:cNvSpPr/>
            <p:nvPr/>
          </p:nvSpPr>
          <p:spPr>
            <a:xfrm>
              <a:off x="7467602" y="5857077"/>
              <a:ext cx="164100" cy="164100"/>
            </a:xfrm>
            <a:prstGeom prst="ellipse">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96" name="Google Shape;96;p4"/>
            <p:cNvSpPr/>
            <p:nvPr/>
          </p:nvSpPr>
          <p:spPr>
            <a:xfrm>
              <a:off x="7767486" y="5857077"/>
              <a:ext cx="164100" cy="164100"/>
            </a:xfrm>
            <a:prstGeom prst="ellipse">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97" name="Google Shape;97;p4"/>
            <p:cNvSpPr/>
            <p:nvPr/>
          </p:nvSpPr>
          <p:spPr>
            <a:xfrm>
              <a:off x="7472518" y="6127465"/>
              <a:ext cx="164100" cy="164100"/>
            </a:xfrm>
            <a:prstGeom prst="ellipse">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98" name="Google Shape;98;p4"/>
            <p:cNvSpPr/>
            <p:nvPr/>
          </p:nvSpPr>
          <p:spPr>
            <a:xfrm>
              <a:off x="7772402" y="6127465"/>
              <a:ext cx="164100" cy="164100"/>
            </a:xfrm>
            <a:prstGeom prst="ellipse">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99" name="Google Shape;99;p4"/>
          <p:cNvGrpSpPr/>
          <p:nvPr/>
        </p:nvGrpSpPr>
        <p:grpSpPr>
          <a:xfrm flipH="1">
            <a:off x="9573193" y="273100"/>
            <a:ext cx="1098953" cy="258600"/>
            <a:chOff x="4317443" y="530413"/>
            <a:chExt cx="1098953" cy="258600"/>
          </a:xfrm>
        </p:grpSpPr>
        <p:sp>
          <p:nvSpPr>
            <p:cNvPr id="100" name="Google Shape;100;p4"/>
            <p:cNvSpPr/>
            <p:nvPr/>
          </p:nvSpPr>
          <p:spPr>
            <a:xfrm rot="5400000">
              <a:off x="4299593" y="548263"/>
              <a:ext cx="258600" cy="222900"/>
            </a:xfrm>
            <a:prstGeom prst="triangle">
              <a:avLst>
                <a:gd name="adj" fmla="val 50000"/>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01" name="Google Shape;101;p4"/>
            <p:cNvSpPr/>
            <p:nvPr/>
          </p:nvSpPr>
          <p:spPr>
            <a:xfrm rot="5400000">
              <a:off x="4591611" y="548263"/>
              <a:ext cx="258600" cy="222900"/>
            </a:xfrm>
            <a:prstGeom prst="triangle">
              <a:avLst>
                <a:gd name="adj" fmla="val 50000"/>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02" name="Google Shape;102;p4"/>
            <p:cNvSpPr/>
            <p:nvPr/>
          </p:nvSpPr>
          <p:spPr>
            <a:xfrm rot="5400000">
              <a:off x="4883629" y="548263"/>
              <a:ext cx="258600" cy="222900"/>
            </a:xfrm>
            <a:prstGeom prst="triangle">
              <a:avLst>
                <a:gd name="adj" fmla="val 50000"/>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03" name="Google Shape;103;p4"/>
            <p:cNvSpPr/>
            <p:nvPr/>
          </p:nvSpPr>
          <p:spPr>
            <a:xfrm rot="5400000">
              <a:off x="5175645" y="548263"/>
              <a:ext cx="258600" cy="222900"/>
            </a:xfrm>
            <a:prstGeom prst="triangle">
              <a:avLst>
                <a:gd name="adj" fmla="val 50000"/>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104" name="Google Shape;104;p4" descr="Power outline"/>
          <p:cNvGrpSpPr/>
          <p:nvPr/>
        </p:nvGrpSpPr>
        <p:grpSpPr>
          <a:xfrm>
            <a:off x="11395145" y="5376580"/>
            <a:ext cx="573391" cy="636955"/>
            <a:chOff x="5753006" y="3038475"/>
            <a:chExt cx="685957" cy="761999"/>
          </a:xfrm>
        </p:grpSpPr>
        <p:sp>
          <p:nvSpPr>
            <p:cNvPr id="105" name="Google Shape;105;p4"/>
            <p:cNvSpPr/>
            <p:nvPr/>
          </p:nvSpPr>
          <p:spPr>
            <a:xfrm>
              <a:off x="5753006" y="3176139"/>
              <a:ext cx="685957" cy="624335"/>
            </a:xfrm>
            <a:custGeom>
              <a:avLst/>
              <a:gdLst/>
              <a:ahLst/>
              <a:cxnLst/>
              <a:rect l="l" t="t" r="r" b="b"/>
              <a:pathLst>
                <a:path w="685957" h="624335" extrusionOk="0">
                  <a:moveTo>
                    <a:pt x="342994" y="624335"/>
                  </a:moveTo>
                  <a:cubicBezTo>
                    <a:pt x="532372" y="624370"/>
                    <a:pt x="685922" y="470877"/>
                    <a:pt x="685957" y="281498"/>
                  </a:cubicBezTo>
                  <a:cubicBezTo>
                    <a:pt x="685977" y="169262"/>
                    <a:pt x="631070" y="64119"/>
                    <a:pt x="538951" y="0"/>
                  </a:cubicBezTo>
                  <a:lnTo>
                    <a:pt x="528045" y="15631"/>
                  </a:lnTo>
                  <a:cubicBezTo>
                    <a:pt x="674827" y="117832"/>
                    <a:pt x="710966" y="319672"/>
                    <a:pt x="608766" y="466455"/>
                  </a:cubicBezTo>
                  <a:cubicBezTo>
                    <a:pt x="506564" y="613236"/>
                    <a:pt x="304724" y="649375"/>
                    <a:pt x="157942" y="547174"/>
                  </a:cubicBezTo>
                  <a:cubicBezTo>
                    <a:pt x="11160" y="444973"/>
                    <a:pt x="-24980" y="243132"/>
                    <a:pt x="77221" y="96351"/>
                  </a:cubicBezTo>
                  <a:cubicBezTo>
                    <a:pt x="99136" y="64877"/>
                    <a:pt x="126467" y="37546"/>
                    <a:pt x="157942" y="15631"/>
                  </a:cubicBezTo>
                  <a:lnTo>
                    <a:pt x="147036" y="0"/>
                  </a:lnTo>
                  <a:cubicBezTo>
                    <a:pt x="-8397" y="108190"/>
                    <a:pt x="-46694" y="321897"/>
                    <a:pt x="61496" y="477330"/>
                  </a:cubicBezTo>
                  <a:cubicBezTo>
                    <a:pt x="125615" y="569448"/>
                    <a:pt x="230757" y="624356"/>
                    <a:pt x="342994" y="624335"/>
                  </a:cubicBezTo>
                  <a:close/>
                </a:path>
              </a:pathLst>
            </a:custGeom>
            <a:noFill/>
            <a:ln w="19050" cap="flat" cmpd="sng">
              <a:solidFill>
                <a:schemeClr val="accent1"/>
              </a:solidFill>
              <a:prstDash val="solid"/>
              <a:round/>
              <a:headEnd type="none" w="sm" len="sm"/>
              <a:tailEnd type="none" w="sm" len="sm"/>
            </a:ln>
            <a:effectLst>
              <a:outerShdw blurRad="1016000" dist="76200" sx="114000" sy="114000" algn="ctr" rotWithShape="0">
                <a:schemeClr val="accent1"/>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06" name="Google Shape;106;p4"/>
            <p:cNvSpPr/>
            <p:nvPr/>
          </p:nvSpPr>
          <p:spPr>
            <a:xfrm>
              <a:off x="6086475" y="3038475"/>
              <a:ext cx="19050" cy="419100"/>
            </a:xfrm>
            <a:custGeom>
              <a:avLst/>
              <a:gdLst/>
              <a:ahLst/>
              <a:cxnLst/>
              <a:rect l="l" t="t" r="r" b="b"/>
              <a:pathLst>
                <a:path w="19050" h="419100" extrusionOk="0">
                  <a:moveTo>
                    <a:pt x="0" y="0"/>
                  </a:moveTo>
                  <a:lnTo>
                    <a:pt x="19050" y="0"/>
                  </a:lnTo>
                  <a:lnTo>
                    <a:pt x="19050" y="419100"/>
                  </a:lnTo>
                  <a:lnTo>
                    <a:pt x="0" y="419100"/>
                  </a:lnTo>
                  <a:close/>
                </a:path>
              </a:pathLst>
            </a:custGeom>
            <a:noFill/>
            <a:ln w="19050" cap="flat" cmpd="sng">
              <a:solidFill>
                <a:schemeClr val="accent1"/>
              </a:solidFill>
              <a:prstDash val="solid"/>
              <a:round/>
              <a:headEnd type="none" w="sm" len="sm"/>
              <a:tailEnd type="none" w="sm" len="sm"/>
            </a:ln>
            <a:effectLst>
              <a:outerShdw blurRad="1016000" dist="76200" sx="114000" sy="114000" algn="ctr" rotWithShape="0">
                <a:schemeClr val="accent1"/>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grpSp>
    </p:spTree>
    <p:extLst>
      <p:ext uri="{BB962C8B-B14F-4D97-AF65-F5344CB8AC3E}">
        <p14:creationId xmlns:p14="http://schemas.microsoft.com/office/powerpoint/2010/main" val="2791733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03 Talking Points">
  <p:cSld name="003 Talking Points">
    <p:spTree>
      <p:nvGrpSpPr>
        <p:cNvPr id="1" name="Shape 107"/>
        <p:cNvGrpSpPr/>
        <p:nvPr/>
      </p:nvGrpSpPr>
      <p:grpSpPr>
        <a:xfrm>
          <a:off x="0" y="0"/>
          <a:ext cx="0" cy="0"/>
          <a:chOff x="0" y="0"/>
          <a:chExt cx="0" cy="0"/>
        </a:xfrm>
      </p:grpSpPr>
      <p:sp>
        <p:nvSpPr>
          <p:cNvPr id="108" name="Google Shape;108;p5"/>
          <p:cNvSpPr txBox="1">
            <a:spLocks noGrp="1"/>
          </p:cNvSpPr>
          <p:nvPr>
            <p:ph type="title"/>
          </p:nvPr>
        </p:nvSpPr>
        <p:spPr>
          <a:xfrm>
            <a:off x="720400" y="669575"/>
            <a:ext cx="110559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109" name="Google Shape;109;p5"/>
          <p:cNvSpPr txBox="1">
            <a:spLocks noGrp="1"/>
          </p:cNvSpPr>
          <p:nvPr>
            <p:ph type="body" idx="1"/>
          </p:nvPr>
        </p:nvSpPr>
        <p:spPr>
          <a:xfrm>
            <a:off x="720400" y="2841595"/>
            <a:ext cx="3294600" cy="13227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110" name="Google Shape;110;p5"/>
          <p:cNvSpPr txBox="1">
            <a:spLocks noGrp="1"/>
          </p:cNvSpPr>
          <p:nvPr>
            <p:ph type="body" idx="2"/>
          </p:nvPr>
        </p:nvSpPr>
        <p:spPr>
          <a:xfrm>
            <a:off x="4678325" y="2841595"/>
            <a:ext cx="3294600" cy="13227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111" name="Google Shape;111;p5"/>
          <p:cNvSpPr txBox="1">
            <a:spLocks noGrp="1"/>
          </p:cNvSpPr>
          <p:nvPr>
            <p:ph type="body" idx="3"/>
          </p:nvPr>
        </p:nvSpPr>
        <p:spPr>
          <a:xfrm>
            <a:off x="720400" y="4882654"/>
            <a:ext cx="3294600" cy="13227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112" name="Google Shape;112;p5"/>
          <p:cNvSpPr txBox="1">
            <a:spLocks noGrp="1"/>
          </p:cNvSpPr>
          <p:nvPr>
            <p:ph type="body" idx="4"/>
          </p:nvPr>
        </p:nvSpPr>
        <p:spPr>
          <a:xfrm>
            <a:off x="4678325" y="4882654"/>
            <a:ext cx="3294600" cy="13227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113" name="Google Shape;113;p5"/>
          <p:cNvSpPr txBox="1">
            <a:spLocks noGrp="1"/>
          </p:cNvSpPr>
          <p:nvPr>
            <p:ph type="title" idx="5"/>
          </p:nvPr>
        </p:nvSpPr>
        <p:spPr>
          <a:xfrm>
            <a:off x="720400" y="2145825"/>
            <a:ext cx="3294600" cy="6957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3500"/>
              <a:buFont typeface="Aldrich"/>
              <a:buNone/>
              <a:defRPr sz="3500"/>
            </a:lvl1pPr>
            <a:lvl2pPr lvl="1"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a:endParaRPr/>
          </a:p>
        </p:txBody>
      </p:sp>
      <p:sp>
        <p:nvSpPr>
          <p:cNvPr id="114" name="Google Shape;114;p5"/>
          <p:cNvSpPr txBox="1">
            <a:spLocks noGrp="1"/>
          </p:cNvSpPr>
          <p:nvPr>
            <p:ph type="title" idx="6"/>
          </p:nvPr>
        </p:nvSpPr>
        <p:spPr>
          <a:xfrm>
            <a:off x="4678325" y="2145825"/>
            <a:ext cx="3294600" cy="6957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3500"/>
              <a:buFont typeface="Aldrich"/>
              <a:buNone/>
              <a:defRPr sz="3500"/>
            </a:lvl1pPr>
            <a:lvl2pPr lvl="1"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a:endParaRPr/>
          </a:p>
        </p:txBody>
      </p:sp>
      <p:sp>
        <p:nvSpPr>
          <p:cNvPr id="115" name="Google Shape;115;p5"/>
          <p:cNvSpPr txBox="1">
            <a:spLocks noGrp="1"/>
          </p:cNvSpPr>
          <p:nvPr>
            <p:ph type="title" idx="7"/>
          </p:nvPr>
        </p:nvSpPr>
        <p:spPr>
          <a:xfrm>
            <a:off x="720400" y="4186884"/>
            <a:ext cx="3294600" cy="6957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3500"/>
              <a:buFont typeface="Aldrich"/>
              <a:buNone/>
              <a:defRPr sz="3500"/>
            </a:lvl1pPr>
            <a:lvl2pPr lvl="1"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a:endParaRPr/>
          </a:p>
        </p:txBody>
      </p:sp>
      <p:sp>
        <p:nvSpPr>
          <p:cNvPr id="116" name="Google Shape;116;p5"/>
          <p:cNvSpPr txBox="1">
            <a:spLocks noGrp="1"/>
          </p:cNvSpPr>
          <p:nvPr>
            <p:ph type="title" idx="8"/>
          </p:nvPr>
        </p:nvSpPr>
        <p:spPr>
          <a:xfrm>
            <a:off x="4678325" y="4186884"/>
            <a:ext cx="3294600" cy="6957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3500"/>
              <a:buFont typeface="Aldrich"/>
              <a:buNone/>
              <a:defRPr sz="3500"/>
            </a:lvl1pPr>
            <a:lvl2pPr lvl="1"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a:endParaRPr/>
          </a:p>
        </p:txBody>
      </p:sp>
      <p:sp>
        <p:nvSpPr>
          <p:cNvPr id="117" name="Google Shape;117;p5"/>
          <p:cNvSpPr/>
          <p:nvPr/>
        </p:nvSpPr>
        <p:spPr>
          <a:xfrm flipH="1">
            <a:off x="822058" y="564982"/>
            <a:ext cx="389400" cy="389400"/>
          </a:xfrm>
          <a:prstGeom prst="ellipse">
            <a:avLst/>
          </a:prstGeom>
          <a:noFill/>
          <a:ln w="25400" cap="flat" cmpd="sng">
            <a:solidFill>
              <a:schemeClr val="accent1"/>
            </a:solidFill>
            <a:prstDash val="solid"/>
            <a:round/>
            <a:headEnd type="none" w="sm" len="sm"/>
            <a:tailEnd type="none" w="sm" len="sm"/>
          </a:ln>
          <a:effectLst>
            <a:outerShdw blurRad="1016000" dist="76200" sx="114000" sy="114000" algn="ctr" rotWithShape="0">
              <a:schemeClr val="accent1"/>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18" name="Google Shape;118;p5"/>
          <p:cNvSpPr/>
          <p:nvPr/>
        </p:nvSpPr>
        <p:spPr>
          <a:xfrm flipH="1">
            <a:off x="11005750" y="954366"/>
            <a:ext cx="389400" cy="389400"/>
          </a:xfrm>
          <a:prstGeom prst="ellipse">
            <a:avLst/>
          </a:prstGeom>
          <a:noFill/>
          <a:ln w="25400" cap="flat" cmpd="sng">
            <a:solidFill>
              <a:schemeClr val="accent1"/>
            </a:solidFill>
            <a:prstDash val="solid"/>
            <a:round/>
            <a:headEnd type="none" w="sm" len="sm"/>
            <a:tailEnd type="none" w="sm" len="sm"/>
          </a:ln>
          <a:effectLst>
            <a:outerShdw blurRad="1016000" dist="76200" sx="114000" sy="114000" algn="ctr" rotWithShape="0">
              <a:schemeClr val="accent1"/>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grpSp>
        <p:nvGrpSpPr>
          <p:cNvPr id="119" name="Google Shape;119;p5" descr="Power outline"/>
          <p:cNvGrpSpPr/>
          <p:nvPr/>
        </p:nvGrpSpPr>
        <p:grpSpPr>
          <a:xfrm flipH="1">
            <a:off x="11395145" y="182605"/>
            <a:ext cx="573391" cy="636955"/>
            <a:chOff x="5753006" y="3038475"/>
            <a:chExt cx="685957" cy="761999"/>
          </a:xfrm>
        </p:grpSpPr>
        <p:sp>
          <p:nvSpPr>
            <p:cNvPr id="120" name="Google Shape;120;p5"/>
            <p:cNvSpPr/>
            <p:nvPr/>
          </p:nvSpPr>
          <p:spPr>
            <a:xfrm>
              <a:off x="5753006" y="3176139"/>
              <a:ext cx="685957" cy="624335"/>
            </a:xfrm>
            <a:custGeom>
              <a:avLst/>
              <a:gdLst/>
              <a:ahLst/>
              <a:cxnLst/>
              <a:rect l="l" t="t" r="r" b="b"/>
              <a:pathLst>
                <a:path w="685957" h="624335" extrusionOk="0">
                  <a:moveTo>
                    <a:pt x="342994" y="624335"/>
                  </a:moveTo>
                  <a:cubicBezTo>
                    <a:pt x="532372" y="624370"/>
                    <a:pt x="685922" y="470877"/>
                    <a:pt x="685957" y="281498"/>
                  </a:cubicBezTo>
                  <a:cubicBezTo>
                    <a:pt x="685977" y="169262"/>
                    <a:pt x="631070" y="64119"/>
                    <a:pt x="538951" y="0"/>
                  </a:cubicBezTo>
                  <a:lnTo>
                    <a:pt x="528045" y="15631"/>
                  </a:lnTo>
                  <a:cubicBezTo>
                    <a:pt x="674827" y="117832"/>
                    <a:pt x="710966" y="319672"/>
                    <a:pt x="608766" y="466455"/>
                  </a:cubicBezTo>
                  <a:cubicBezTo>
                    <a:pt x="506564" y="613236"/>
                    <a:pt x="304724" y="649375"/>
                    <a:pt x="157942" y="547174"/>
                  </a:cubicBezTo>
                  <a:cubicBezTo>
                    <a:pt x="11160" y="444973"/>
                    <a:pt x="-24980" y="243132"/>
                    <a:pt x="77221" y="96351"/>
                  </a:cubicBezTo>
                  <a:cubicBezTo>
                    <a:pt x="99136" y="64877"/>
                    <a:pt x="126467" y="37546"/>
                    <a:pt x="157942" y="15631"/>
                  </a:cubicBezTo>
                  <a:lnTo>
                    <a:pt x="147036" y="0"/>
                  </a:lnTo>
                  <a:cubicBezTo>
                    <a:pt x="-8397" y="108190"/>
                    <a:pt x="-46694" y="321897"/>
                    <a:pt x="61496" y="477330"/>
                  </a:cubicBezTo>
                  <a:cubicBezTo>
                    <a:pt x="125615" y="569448"/>
                    <a:pt x="230757" y="624356"/>
                    <a:pt x="342994" y="624335"/>
                  </a:cubicBezTo>
                  <a:close/>
                </a:path>
              </a:pathLst>
            </a:custGeom>
            <a:noFill/>
            <a:ln w="1905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21" name="Google Shape;121;p5"/>
            <p:cNvSpPr/>
            <p:nvPr/>
          </p:nvSpPr>
          <p:spPr>
            <a:xfrm>
              <a:off x="6086475" y="3038475"/>
              <a:ext cx="19050" cy="419100"/>
            </a:xfrm>
            <a:custGeom>
              <a:avLst/>
              <a:gdLst/>
              <a:ahLst/>
              <a:cxnLst/>
              <a:rect l="l" t="t" r="r" b="b"/>
              <a:pathLst>
                <a:path w="19050" h="419100" extrusionOk="0">
                  <a:moveTo>
                    <a:pt x="0" y="0"/>
                  </a:moveTo>
                  <a:lnTo>
                    <a:pt x="19050" y="0"/>
                  </a:lnTo>
                  <a:lnTo>
                    <a:pt x="19050" y="419100"/>
                  </a:lnTo>
                  <a:lnTo>
                    <a:pt x="0" y="419100"/>
                  </a:lnTo>
                  <a:close/>
                </a:path>
              </a:pathLst>
            </a:custGeom>
            <a:noFill/>
            <a:ln w="1905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122" name="Google Shape;122;p5"/>
          <p:cNvGrpSpPr/>
          <p:nvPr/>
        </p:nvGrpSpPr>
        <p:grpSpPr>
          <a:xfrm flipH="1">
            <a:off x="133995" y="307924"/>
            <a:ext cx="416899" cy="386303"/>
            <a:chOff x="7467602" y="5857077"/>
            <a:chExt cx="468900" cy="434488"/>
          </a:xfrm>
        </p:grpSpPr>
        <p:sp>
          <p:nvSpPr>
            <p:cNvPr id="123" name="Google Shape;123;p5"/>
            <p:cNvSpPr/>
            <p:nvPr/>
          </p:nvSpPr>
          <p:spPr>
            <a:xfrm>
              <a:off x="7467602" y="5857077"/>
              <a:ext cx="164100" cy="164100"/>
            </a:xfrm>
            <a:prstGeom prst="ellipse">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24" name="Google Shape;124;p5"/>
            <p:cNvSpPr/>
            <p:nvPr/>
          </p:nvSpPr>
          <p:spPr>
            <a:xfrm>
              <a:off x="7767486" y="5857077"/>
              <a:ext cx="164100" cy="164100"/>
            </a:xfrm>
            <a:prstGeom prst="ellipse">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25" name="Google Shape;125;p5"/>
            <p:cNvSpPr/>
            <p:nvPr/>
          </p:nvSpPr>
          <p:spPr>
            <a:xfrm>
              <a:off x="7472518" y="6127465"/>
              <a:ext cx="164100" cy="164100"/>
            </a:xfrm>
            <a:prstGeom prst="ellipse">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26" name="Google Shape;126;p5"/>
            <p:cNvSpPr/>
            <p:nvPr/>
          </p:nvSpPr>
          <p:spPr>
            <a:xfrm>
              <a:off x="7772402" y="6127465"/>
              <a:ext cx="164100" cy="164100"/>
            </a:xfrm>
            <a:prstGeom prst="ellipse">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127" name="Google Shape;127;p5"/>
          <p:cNvGrpSpPr/>
          <p:nvPr/>
        </p:nvGrpSpPr>
        <p:grpSpPr>
          <a:xfrm flipH="1">
            <a:off x="9993735" y="371775"/>
            <a:ext cx="1098953" cy="258600"/>
            <a:chOff x="4317443" y="530413"/>
            <a:chExt cx="1098953" cy="258600"/>
          </a:xfrm>
        </p:grpSpPr>
        <p:sp>
          <p:nvSpPr>
            <p:cNvPr id="128" name="Google Shape;128;p5"/>
            <p:cNvSpPr/>
            <p:nvPr/>
          </p:nvSpPr>
          <p:spPr>
            <a:xfrm rot="5400000">
              <a:off x="4299593" y="548263"/>
              <a:ext cx="258600" cy="222900"/>
            </a:xfrm>
            <a:prstGeom prst="triangle">
              <a:avLst>
                <a:gd name="adj" fmla="val 50000"/>
              </a:avLst>
            </a:prstGeom>
            <a:noFill/>
            <a:ln w="25400" cap="flat" cmpd="sng">
              <a:solidFill>
                <a:schemeClr val="accent1"/>
              </a:solidFill>
              <a:prstDash val="solid"/>
              <a:round/>
              <a:headEnd type="none" w="sm" len="sm"/>
              <a:tailEnd type="none" w="sm" len="sm"/>
            </a:ln>
            <a:effectLst>
              <a:outerShdw blurRad="1016000" dist="76200" sx="114000" sy="114000" algn="ctr" rotWithShape="0">
                <a:schemeClr val="accent1"/>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29" name="Google Shape;129;p5"/>
            <p:cNvSpPr/>
            <p:nvPr/>
          </p:nvSpPr>
          <p:spPr>
            <a:xfrm rot="5400000">
              <a:off x="4591611" y="548263"/>
              <a:ext cx="258600" cy="222900"/>
            </a:xfrm>
            <a:prstGeom prst="triangle">
              <a:avLst>
                <a:gd name="adj" fmla="val 50000"/>
              </a:avLst>
            </a:prstGeom>
            <a:noFill/>
            <a:ln w="25400" cap="flat" cmpd="sng">
              <a:solidFill>
                <a:schemeClr val="accent1"/>
              </a:solidFill>
              <a:prstDash val="solid"/>
              <a:round/>
              <a:headEnd type="none" w="sm" len="sm"/>
              <a:tailEnd type="none" w="sm" len="sm"/>
            </a:ln>
            <a:effectLst>
              <a:outerShdw blurRad="1016000" dist="76200" sx="114000" sy="114000" algn="ctr" rotWithShape="0">
                <a:schemeClr val="accent1"/>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30" name="Google Shape;130;p5"/>
            <p:cNvSpPr/>
            <p:nvPr/>
          </p:nvSpPr>
          <p:spPr>
            <a:xfrm rot="5400000">
              <a:off x="4883629" y="548263"/>
              <a:ext cx="258600" cy="222900"/>
            </a:xfrm>
            <a:prstGeom prst="triangle">
              <a:avLst>
                <a:gd name="adj" fmla="val 50000"/>
              </a:avLst>
            </a:prstGeom>
            <a:noFill/>
            <a:ln w="25400" cap="flat" cmpd="sng">
              <a:solidFill>
                <a:schemeClr val="accent1"/>
              </a:solidFill>
              <a:prstDash val="solid"/>
              <a:round/>
              <a:headEnd type="none" w="sm" len="sm"/>
              <a:tailEnd type="none" w="sm" len="sm"/>
            </a:ln>
            <a:effectLst>
              <a:outerShdw blurRad="1016000" dist="76200" sx="114000" sy="114000" algn="ctr" rotWithShape="0">
                <a:schemeClr val="accent1"/>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31" name="Google Shape;131;p5"/>
            <p:cNvSpPr/>
            <p:nvPr/>
          </p:nvSpPr>
          <p:spPr>
            <a:xfrm rot="5400000">
              <a:off x="5175645" y="548263"/>
              <a:ext cx="258600" cy="222900"/>
            </a:xfrm>
            <a:prstGeom prst="triangle">
              <a:avLst>
                <a:gd name="adj" fmla="val 50000"/>
              </a:avLst>
            </a:prstGeom>
            <a:noFill/>
            <a:ln w="25400" cap="flat" cmpd="sng">
              <a:solidFill>
                <a:schemeClr val="accent1"/>
              </a:solidFill>
              <a:prstDash val="solid"/>
              <a:round/>
              <a:headEnd type="none" w="sm" len="sm"/>
              <a:tailEnd type="none" w="sm" len="sm"/>
            </a:ln>
            <a:effectLst>
              <a:outerShdw blurRad="1016000" dist="76200" sx="114000" sy="114000" algn="ctr" rotWithShape="0">
                <a:schemeClr val="accent1"/>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132" name="Google Shape;132;p5"/>
          <p:cNvGrpSpPr/>
          <p:nvPr/>
        </p:nvGrpSpPr>
        <p:grpSpPr>
          <a:xfrm flipH="1">
            <a:off x="326389" y="6271009"/>
            <a:ext cx="1098953" cy="258600"/>
            <a:chOff x="4317443" y="530413"/>
            <a:chExt cx="1098953" cy="258600"/>
          </a:xfrm>
        </p:grpSpPr>
        <p:sp>
          <p:nvSpPr>
            <p:cNvPr id="133" name="Google Shape;133;p5"/>
            <p:cNvSpPr/>
            <p:nvPr/>
          </p:nvSpPr>
          <p:spPr>
            <a:xfrm rot="5400000">
              <a:off x="4299593" y="548263"/>
              <a:ext cx="258600" cy="222900"/>
            </a:xfrm>
            <a:prstGeom prst="triangle">
              <a:avLst>
                <a:gd name="adj" fmla="val 50000"/>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34" name="Google Shape;134;p5"/>
            <p:cNvSpPr/>
            <p:nvPr/>
          </p:nvSpPr>
          <p:spPr>
            <a:xfrm rot="5400000">
              <a:off x="4591611" y="548263"/>
              <a:ext cx="258600" cy="222900"/>
            </a:xfrm>
            <a:prstGeom prst="triangle">
              <a:avLst>
                <a:gd name="adj" fmla="val 50000"/>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35" name="Google Shape;135;p5"/>
            <p:cNvSpPr/>
            <p:nvPr/>
          </p:nvSpPr>
          <p:spPr>
            <a:xfrm rot="5400000">
              <a:off x="4883629" y="548263"/>
              <a:ext cx="258600" cy="222900"/>
            </a:xfrm>
            <a:prstGeom prst="triangle">
              <a:avLst>
                <a:gd name="adj" fmla="val 50000"/>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36" name="Google Shape;136;p5"/>
            <p:cNvSpPr/>
            <p:nvPr/>
          </p:nvSpPr>
          <p:spPr>
            <a:xfrm rot="5400000">
              <a:off x="5175645" y="548263"/>
              <a:ext cx="258600" cy="222900"/>
            </a:xfrm>
            <a:prstGeom prst="triangle">
              <a:avLst>
                <a:gd name="adj" fmla="val 50000"/>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137" name="Google Shape;137;p5"/>
          <p:cNvGrpSpPr/>
          <p:nvPr/>
        </p:nvGrpSpPr>
        <p:grpSpPr>
          <a:xfrm flipH="1">
            <a:off x="11473400" y="1425244"/>
            <a:ext cx="416899" cy="386303"/>
            <a:chOff x="7467602" y="5857077"/>
            <a:chExt cx="468900" cy="434488"/>
          </a:xfrm>
        </p:grpSpPr>
        <p:sp>
          <p:nvSpPr>
            <p:cNvPr id="138" name="Google Shape;138;p5"/>
            <p:cNvSpPr/>
            <p:nvPr/>
          </p:nvSpPr>
          <p:spPr>
            <a:xfrm>
              <a:off x="7467602" y="5857077"/>
              <a:ext cx="164100" cy="164100"/>
            </a:xfrm>
            <a:prstGeom prst="ellipse">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39" name="Google Shape;139;p5"/>
            <p:cNvSpPr/>
            <p:nvPr/>
          </p:nvSpPr>
          <p:spPr>
            <a:xfrm>
              <a:off x="7767486" y="5857077"/>
              <a:ext cx="164100" cy="164100"/>
            </a:xfrm>
            <a:prstGeom prst="ellipse">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40" name="Google Shape;140;p5"/>
            <p:cNvSpPr/>
            <p:nvPr/>
          </p:nvSpPr>
          <p:spPr>
            <a:xfrm>
              <a:off x="7472518" y="6127465"/>
              <a:ext cx="164100" cy="164100"/>
            </a:xfrm>
            <a:prstGeom prst="ellipse">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41" name="Google Shape;141;p5"/>
            <p:cNvSpPr/>
            <p:nvPr/>
          </p:nvSpPr>
          <p:spPr>
            <a:xfrm>
              <a:off x="7772402" y="6127465"/>
              <a:ext cx="164100" cy="164100"/>
            </a:xfrm>
            <a:prstGeom prst="ellipse">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142" name="Google Shape;142;p5"/>
          <p:cNvGrpSpPr/>
          <p:nvPr/>
        </p:nvGrpSpPr>
        <p:grpSpPr>
          <a:xfrm>
            <a:off x="1425335" y="273100"/>
            <a:ext cx="1098953" cy="258600"/>
            <a:chOff x="4317443" y="530413"/>
            <a:chExt cx="1098953" cy="258600"/>
          </a:xfrm>
        </p:grpSpPr>
        <p:sp>
          <p:nvSpPr>
            <p:cNvPr id="143" name="Google Shape;143;p5"/>
            <p:cNvSpPr/>
            <p:nvPr/>
          </p:nvSpPr>
          <p:spPr>
            <a:xfrm rot="5400000">
              <a:off x="4299593" y="548263"/>
              <a:ext cx="258600" cy="222900"/>
            </a:xfrm>
            <a:prstGeom prst="triangle">
              <a:avLst>
                <a:gd name="adj" fmla="val 50000"/>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44" name="Google Shape;144;p5"/>
            <p:cNvSpPr/>
            <p:nvPr/>
          </p:nvSpPr>
          <p:spPr>
            <a:xfrm rot="5400000">
              <a:off x="4591611" y="548263"/>
              <a:ext cx="258600" cy="222900"/>
            </a:xfrm>
            <a:prstGeom prst="triangle">
              <a:avLst>
                <a:gd name="adj" fmla="val 50000"/>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45" name="Google Shape;145;p5"/>
            <p:cNvSpPr/>
            <p:nvPr/>
          </p:nvSpPr>
          <p:spPr>
            <a:xfrm rot="5400000">
              <a:off x="4883629" y="548263"/>
              <a:ext cx="258600" cy="222900"/>
            </a:xfrm>
            <a:prstGeom prst="triangle">
              <a:avLst>
                <a:gd name="adj" fmla="val 50000"/>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46" name="Google Shape;146;p5"/>
            <p:cNvSpPr/>
            <p:nvPr/>
          </p:nvSpPr>
          <p:spPr>
            <a:xfrm rot="5400000">
              <a:off x="5175645" y="548263"/>
              <a:ext cx="258600" cy="222900"/>
            </a:xfrm>
            <a:prstGeom prst="triangle">
              <a:avLst>
                <a:gd name="adj" fmla="val 50000"/>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147" name="Google Shape;147;p5" descr="Power outline"/>
          <p:cNvGrpSpPr/>
          <p:nvPr/>
        </p:nvGrpSpPr>
        <p:grpSpPr>
          <a:xfrm flipH="1">
            <a:off x="205145" y="5376580"/>
            <a:ext cx="573391" cy="636955"/>
            <a:chOff x="5753006" y="3038475"/>
            <a:chExt cx="685957" cy="761999"/>
          </a:xfrm>
        </p:grpSpPr>
        <p:sp>
          <p:nvSpPr>
            <p:cNvPr id="148" name="Google Shape;148;p5"/>
            <p:cNvSpPr/>
            <p:nvPr/>
          </p:nvSpPr>
          <p:spPr>
            <a:xfrm>
              <a:off x="5753006" y="3176139"/>
              <a:ext cx="685957" cy="624335"/>
            </a:xfrm>
            <a:custGeom>
              <a:avLst/>
              <a:gdLst/>
              <a:ahLst/>
              <a:cxnLst/>
              <a:rect l="l" t="t" r="r" b="b"/>
              <a:pathLst>
                <a:path w="685957" h="624335" extrusionOk="0">
                  <a:moveTo>
                    <a:pt x="342994" y="624335"/>
                  </a:moveTo>
                  <a:cubicBezTo>
                    <a:pt x="532372" y="624370"/>
                    <a:pt x="685922" y="470877"/>
                    <a:pt x="685957" y="281498"/>
                  </a:cubicBezTo>
                  <a:cubicBezTo>
                    <a:pt x="685977" y="169262"/>
                    <a:pt x="631070" y="64119"/>
                    <a:pt x="538951" y="0"/>
                  </a:cubicBezTo>
                  <a:lnTo>
                    <a:pt x="528045" y="15631"/>
                  </a:lnTo>
                  <a:cubicBezTo>
                    <a:pt x="674827" y="117832"/>
                    <a:pt x="710966" y="319672"/>
                    <a:pt x="608766" y="466455"/>
                  </a:cubicBezTo>
                  <a:cubicBezTo>
                    <a:pt x="506564" y="613236"/>
                    <a:pt x="304724" y="649375"/>
                    <a:pt x="157942" y="547174"/>
                  </a:cubicBezTo>
                  <a:cubicBezTo>
                    <a:pt x="11160" y="444973"/>
                    <a:pt x="-24980" y="243132"/>
                    <a:pt x="77221" y="96351"/>
                  </a:cubicBezTo>
                  <a:cubicBezTo>
                    <a:pt x="99136" y="64877"/>
                    <a:pt x="126467" y="37546"/>
                    <a:pt x="157942" y="15631"/>
                  </a:cubicBezTo>
                  <a:lnTo>
                    <a:pt x="147036" y="0"/>
                  </a:lnTo>
                  <a:cubicBezTo>
                    <a:pt x="-8397" y="108190"/>
                    <a:pt x="-46694" y="321897"/>
                    <a:pt x="61496" y="477330"/>
                  </a:cubicBezTo>
                  <a:cubicBezTo>
                    <a:pt x="125615" y="569448"/>
                    <a:pt x="230757" y="624356"/>
                    <a:pt x="342994" y="624335"/>
                  </a:cubicBezTo>
                  <a:close/>
                </a:path>
              </a:pathLst>
            </a:custGeom>
            <a:noFill/>
            <a:ln w="19050" cap="flat" cmpd="sng">
              <a:solidFill>
                <a:schemeClr val="accent1"/>
              </a:solidFill>
              <a:prstDash val="solid"/>
              <a:round/>
              <a:headEnd type="none" w="sm" len="sm"/>
              <a:tailEnd type="none" w="sm" len="sm"/>
            </a:ln>
            <a:effectLst>
              <a:outerShdw blurRad="1016000" dist="76200" sx="114000" sy="114000" algn="ctr" rotWithShape="0">
                <a:schemeClr val="accent1"/>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49" name="Google Shape;149;p5"/>
            <p:cNvSpPr/>
            <p:nvPr/>
          </p:nvSpPr>
          <p:spPr>
            <a:xfrm>
              <a:off x="6086475" y="3038475"/>
              <a:ext cx="19050" cy="419100"/>
            </a:xfrm>
            <a:custGeom>
              <a:avLst/>
              <a:gdLst/>
              <a:ahLst/>
              <a:cxnLst/>
              <a:rect l="l" t="t" r="r" b="b"/>
              <a:pathLst>
                <a:path w="19050" h="419100" extrusionOk="0">
                  <a:moveTo>
                    <a:pt x="0" y="0"/>
                  </a:moveTo>
                  <a:lnTo>
                    <a:pt x="19050" y="0"/>
                  </a:lnTo>
                  <a:lnTo>
                    <a:pt x="19050" y="419100"/>
                  </a:lnTo>
                  <a:lnTo>
                    <a:pt x="0" y="419100"/>
                  </a:lnTo>
                  <a:close/>
                </a:path>
              </a:pathLst>
            </a:custGeom>
            <a:noFill/>
            <a:ln w="19050" cap="flat" cmpd="sng">
              <a:solidFill>
                <a:schemeClr val="accent1"/>
              </a:solidFill>
              <a:prstDash val="solid"/>
              <a:round/>
              <a:headEnd type="none" w="sm" len="sm"/>
              <a:tailEnd type="none" w="sm" len="sm"/>
            </a:ln>
            <a:effectLst>
              <a:outerShdw blurRad="1016000" dist="76200" sx="114000" sy="114000" algn="ctr" rotWithShape="0">
                <a:schemeClr val="accent1"/>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grpSp>
    </p:spTree>
    <p:extLst>
      <p:ext uri="{BB962C8B-B14F-4D97-AF65-F5344CB8AC3E}">
        <p14:creationId xmlns:p14="http://schemas.microsoft.com/office/powerpoint/2010/main" val="2875584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04 Section Title">
  <p:cSld name="004 Section Title">
    <p:spTree>
      <p:nvGrpSpPr>
        <p:cNvPr id="1" name="Shape 150"/>
        <p:cNvGrpSpPr/>
        <p:nvPr/>
      </p:nvGrpSpPr>
      <p:grpSpPr>
        <a:xfrm>
          <a:off x="0" y="0"/>
          <a:ext cx="0" cy="0"/>
          <a:chOff x="0" y="0"/>
          <a:chExt cx="0" cy="0"/>
        </a:xfrm>
      </p:grpSpPr>
      <p:sp>
        <p:nvSpPr>
          <p:cNvPr id="151" name="Google Shape;151;p6"/>
          <p:cNvSpPr txBox="1">
            <a:spLocks noGrp="1"/>
          </p:cNvSpPr>
          <p:nvPr>
            <p:ph type="body" idx="1"/>
          </p:nvPr>
        </p:nvSpPr>
        <p:spPr>
          <a:xfrm>
            <a:off x="1471050" y="4204525"/>
            <a:ext cx="10305300" cy="15219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152" name="Google Shape;152;p6"/>
          <p:cNvSpPr txBox="1">
            <a:spLocks noGrp="1"/>
          </p:cNvSpPr>
          <p:nvPr>
            <p:ph type="title"/>
          </p:nvPr>
        </p:nvSpPr>
        <p:spPr>
          <a:xfrm>
            <a:off x="1471050" y="2041175"/>
            <a:ext cx="103053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6000"/>
              <a:buFont typeface="Aldrich"/>
              <a:buNone/>
              <a:defRPr sz="6000"/>
            </a:lvl1pPr>
            <a:lvl2pPr lvl="1"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9pPr>
          </a:lstStyle>
          <a:p>
            <a:endParaRPr/>
          </a:p>
        </p:txBody>
      </p:sp>
      <p:grpSp>
        <p:nvGrpSpPr>
          <p:cNvPr id="153" name="Google Shape;153;p6"/>
          <p:cNvGrpSpPr/>
          <p:nvPr/>
        </p:nvGrpSpPr>
        <p:grpSpPr>
          <a:xfrm>
            <a:off x="436707" y="6133406"/>
            <a:ext cx="416899" cy="386303"/>
            <a:chOff x="7467602" y="5857077"/>
            <a:chExt cx="468900" cy="434488"/>
          </a:xfrm>
        </p:grpSpPr>
        <p:sp>
          <p:nvSpPr>
            <p:cNvPr id="154" name="Google Shape;154;p6"/>
            <p:cNvSpPr/>
            <p:nvPr/>
          </p:nvSpPr>
          <p:spPr>
            <a:xfrm>
              <a:off x="7467602" y="5857077"/>
              <a:ext cx="164100" cy="164100"/>
            </a:xfrm>
            <a:prstGeom prst="ellipse">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55" name="Google Shape;155;p6"/>
            <p:cNvSpPr/>
            <p:nvPr/>
          </p:nvSpPr>
          <p:spPr>
            <a:xfrm>
              <a:off x="7767486" y="5857077"/>
              <a:ext cx="164100" cy="164100"/>
            </a:xfrm>
            <a:prstGeom prst="ellipse">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56" name="Google Shape;156;p6"/>
            <p:cNvSpPr/>
            <p:nvPr/>
          </p:nvSpPr>
          <p:spPr>
            <a:xfrm>
              <a:off x="7472518" y="6127465"/>
              <a:ext cx="164100" cy="164100"/>
            </a:xfrm>
            <a:prstGeom prst="ellipse">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57" name="Google Shape;157;p6"/>
            <p:cNvSpPr/>
            <p:nvPr/>
          </p:nvSpPr>
          <p:spPr>
            <a:xfrm>
              <a:off x="7772402" y="6127465"/>
              <a:ext cx="164100" cy="164100"/>
            </a:xfrm>
            <a:prstGeom prst="ellipse">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158" name="Google Shape;158;p6"/>
          <p:cNvGrpSpPr/>
          <p:nvPr/>
        </p:nvGrpSpPr>
        <p:grpSpPr>
          <a:xfrm>
            <a:off x="2755589" y="6133409"/>
            <a:ext cx="1098953" cy="258600"/>
            <a:chOff x="4317443" y="530413"/>
            <a:chExt cx="1098953" cy="258600"/>
          </a:xfrm>
        </p:grpSpPr>
        <p:sp>
          <p:nvSpPr>
            <p:cNvPr id="159" name="Google Shape;159;p6"/>
            <p:cNvSpPr/>
            <p:nvPr/>
          </p:nvSpPr>
          <p:spPr>
            <a:xfrm rot="5400000">
              <a:off x="4299593" y="548263"/>
              <a:ext cx="258600" cy="222900"/>
            </a:xfrm>
            <a:prstGeom prst="triangle">
              <a:avLst>
                <a:gd name="adj" fmla="val 50000"/>
              </a:avLst>
            </a:prstGeom>
            <a:noFill/>
            <a:ln w="25400" cap="flat" cmpd="sng">
              <a:solidFill>
                <a:schemeClr val="accent1"/>
              </a:solidFill>
              <a:prstDash val="solid"/>
              <a:round/>
              <a:headEnd type="none" w="sm" len="sm"/>
              <a:tailEnd type="none" w="sm" len="sm"/>
            </a:ln>
            <a:effectLst>
              <a:outerShdw blurRad="1016000" dist="76200" sx="114000" sy="114000" algn="ctr" rotWithShape="0">
                <a:schemeClr val="accent1"/>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60" name="Google Shape;160;p6"/>
            <p:cNvSpPr/>
            <p:nvPr/>
          </p:nvSpPr>
          <p:spPr>
            <a:xfrm rot="5400000">
              <a:off x="4591611" y="548263"/>
              <a:ext cx="258600" cy="222900"/>
            </a:xfrm>
            <a:prstGeom prst="triangle">
              <a:avLst>
                <a:gd name="adj" fmla="val 50000"/>
              </a:avLst>
            </a:prstGeom>
            <a:noFill/>
            <a:ln w="25400" cap="flat" cmpd="sng">
              <a:solidFill>
                <a:schemeClr val="accent1"/>
              </a:solidFill>
              <a:prstDash val="solid"/>
              <a:round/>
              <a:headEnd type="none" w="sm" len="sm"/>
              <a:tailEnd type="none" w="sm" len="sm"/>
            </a:ln>
            <a:effectLst>
              <a:outerShdw blurRad="1016000" dist="76200" sx="114000" sy="114000" algn="ctr" rotWithShape="0">
                <a:schemeClr val="accent1"/>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61" name="Google Shape;161;p6"/>
            <p:cNvSpPr/>
            <p:nvPr/>
          </p:nvSpPr>
          <p:spPr>
            <a:xfrm rot="5400000">
              <a:off x="4883629" y="548263"/>
              <a:ext cx="258600" cy="222900"/>
            </a:xfrm>
            <a:prstGeom prst="triangle">
              <a:avLst>
                <a:gd name="adj" fmla="val 50000"/>
              </a:avLst>
            </a:prstGeom>
            <a:noFill/>
            <a:ln w="25400" cap="flat" cmpd="sng">
              <a:solidFill>
                <a:schemeClr val="accent1"/>
              </a:solidFill>
              <a:prstDash val="solid"/>
              <a:round/>
              <a:headEnd type="none" w="sm" len="sm"/>
              <a:tailEnd type="none" w="sm" len="sm"/>
            </a:ln>
            <a:effectLst>
              <a:outerShdw blurRad="1016000" dist="76200" sx="114000" sy="114000" algn="ctr" rotWithShape="0">
                <a:schemeClr val="accent1"/>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62" name="Google Shape;162;p6"/>
            <p:cNvSpPr/>
            <p:nvPr/>
          </p:nvSpPr>
          <p:spPr>
            <a:xfrm rot="5400000">
              <a:off x="5175645" y="548263"/>
              <a:ext cx="258600" cy="222900"/>
            </a:xfrm>
            <a:prstGeom prst="triangle">
              <a:avLst>
                <a:gd name="adj" fmla="val 50000"/>
              </a:avLst>
            </a:prstGeom>
            <a:noFill/>
            <a:ln w="25400" cap="flat" cmpd="sng">
              <a:solidFill>
                <a:schemeClr val="accent1"/>
              </a:solidFill>
              <a:prstDash val="solid"/>
              <a:round/>
              <a:headEnd type="none" w="sm" len="sm"/>
              <a:tailEnd type="none" w="sm" len="sm"/>
            </a:ln>
            <a:effectLst>
              <a:outerShdw blurRad="1016000" dist="76200" sx="114000" sy="114000" algn="ctr" rotWithShape="0">
                <a:schemeClr val="accent1"/>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163" name="Google Shape;163;p6"/>
          <p:cNvGrpSpPr/>
          <p:nvPr/>
        </p:nvGrpSpPr>
        <p:grpSpPr>
          <a:xfrm>
            <a:off x="10764123" y="6313843"/>
            <a:ext cx="1098953" cy="258600"/>
            <a:chOff x="4317443" y="530413"/>
            <a:chExt cx="1098953" cy="258600"/>
          </a:xfrm>
        </p:grpSpPr>
        <p:sp>
          <p:nvSpPr>
            <p:cNvPr id="164" name="Google Shape;164;p6"/>
            <p:cNvSpPr/>
            <p:nvPr/>
          </p:nvSpPr>
          <p:spPr>
            <a:xfrm rot="5400000">
              <a:off x="4299593" y="548263"/>
              <a:ext cx="258600" cy="222900"/>
            </a:xfrm>
            <a:prstGeom prst="triangle">
              <a:avLst>
                <a:gd name="adj" fmla="val 50000"/>
              </a:avLst>
            </a:prstGeom>
            <a:noFill/>
            <a:ln w="25400" cap="flat" cmpd="sng">
              <a:solidFill>
                <a:schemeClr val="accent1"/>
              </a:solidFill>
              <a:prstDash val="solid"/>
              <a:round/>
              <a:headEnd type="none" w="sm" len="sm"/>
              <a:tailEnd type="none" w="sm" len="sm"/>
            </a:ln>
            <a:effectLst>
              <a:outerShdw blurRad="1016000" dist="76200" sx="114000" sy="114000" algn="ctr" rotWithShape="0">
                <a:schemeClr val="accent1"/>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65" name="Google Shape;165;p6"/>
            <p:cNvSpPr/>
            <p:nvPr/>
          </p:nvSpPr>
          <p:spPr>
            <a:xfrm rot="5400000">
              <a:off x="4591611" y="548263"/>
              <a:ext cx="258600" cy="222900"/>
            </a:xfrm>
            <a:prstGeom prst="triangle">
              <a:avLst>
                <a:gd name="adj" fmla="val 50000"/>
              </a:avLst>
            </a:prstGeom>
            <a:noFill/>
            <a:ln w="25400" cap="flat" cmpd="sng">
              <a:solidFill>
                <a:schemeClr val="accent1"/>
              </a:solidFill>
              <a:prstDash val="solid"/>
              <a:round/>
              <a:headEnd type="none" w="sm" len="sm"/>
              <a:tailEnd type="none" w="sm" len="sm"/>
            </a:ln>
            <a:effectLst>
              <a:outerShdw blurRad="1016000" dist="76200" sx="114000" sy="114000" algn="ctr" rotWithShape="0">
                <a:schemeClr val="accent1"/>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66" name="Google Shape;166;p6"/>
            <p:cNvSpPr/>
            <p:nvPr/>
          </p:nvSpPr>
          <p:spPr>
            <a:xfrm rot="5400000">
              <a:off x="4883629" y="548263"/>
              <a:ext cx="258600" cy="222900"/>
            </a:xfrm>
            <a:prstGeom prst="triangle">
              <a:avLst>
                <a:gd name="adj" fmla="val 50000"/>
              </a:avLst>
            </a:prstGeom>
            <a:noFill/>
            <a:ln w="25400" cap="flat" cmpd="sng">
              <a:solidFill>
                <a:schemeClr val="accent1"/>
              </a:solidFill>
              <a:prstDash val="solid"/>
              <a:round/>
              <a:headEnd type="none" w="sm" len="sm"/>
              <a:tailEnd type="none" w="sm" len="sm"/>
            </a:ln>
            <a:effectLst>
              <a:outerShdw blurRad="1016000" dist="76200" sx="114000" sy="114000" algn="ctr" rotWithShape="0">
                <a:schemeClr val="accent1"/>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67" name="Google Shape;167;p6"/>
            <p:cNvSpPr/>
            <p:nvPr/>
          </p:nvSpPr>
          <p:spPr>
            <a:xfrm rot="5400000">
              <a:off x="5175645" y="548263"/>
              <a:ext cx="258600" cy="222900"/>
            </a:xfrm>
            <a:prstGeom prst="triangle">
              <a:avLst>
                <a:gd name="adj" fmla="val 50000"/>
              </a:avLst>
            </a:prstGeom>
            <a:noFill/>
            <a:ln w="25400" cap="flat" cmpd="sng">
              <a:solidFill>
                <a:schemeClr val="accent1"/>
              </a:solidFill>
              <a:prstDash val="solid"/>
              <a:round/>
              <a:headEnd type="none" w="sm" len="sm"/>
              <a:tailEnd type="none" w="sm" len="sm"/>
            </a:ln>
            <a:effectLst>
              <a:outerShdw blurRad="1016000" dist="76200" sx="114000" sy="114000" algn="ctr" rotWithShape="0">
                <a:schemeClr val="accent1"/>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168" name="Google Shape;168;p6"/>
          <p:cNvGrpSpPr/>
          <p:nvPr/>
        </p:nvGrpSpPr>
        <p:grpSpPr>
          <a:xfrm flipH="1">
            <a:off x="5844968" y="630375"/>
            <a:ext cx="1098953" cy="258600"/>
            <a:chOff x="4317443" y="530413"/>
            <a:chExt cx="1098953" cy="258600"/>
          </a:xfrm>
        </p:grpSpPr>
        <p:sp>
          <p:nvSpPr>
            <p:cNvPr id="169" name="Google Shape;169;p6"/>
            <p:cNvSpPr/>
            <p:nvPr/>
          </p:nvSpPr>
          <p:spPr>
            <a:xfrm rot="5400000">
              <a:off x="4299593" y="548263"/>
              <a:ext cx="258600" cy="222900"/>
            </a:xfrm>
            <a:prstGeom prst="triangle">
              <a:avLst>
                <a:gd name="adj" fmla="val 50000"/>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70" name="Google Shape;170;p6"/>
            <p:cNvSpPr/>
            <p:nvPr/>
          </p:nvSpPr>
          <p:spPr>
            <a:xfrm rot="5400000">
              <a:off x="4591611" y="548263"/>
              <a:ext cx="258600" cy="222900"/>
            </a:xfrm>
            <a:prstGeom prst="triangle">
              <a:avLst>
                <a:gd name="adj" fmla="val 50000"/>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71" name="Google Shape;171;p6"/>
            <p:cNvSpPr/>
            <p:nvPr/>
          </p:nvSpPr>
          <p:spPr>
            <a:xfrm rot="5400000">
              <a:off x="4883629" y="548263"/>
              <a:ext cx="258600" cy="222900"/>
            </a:xfrm>
            <a:prstGeom prst="triangle">
              <a:avLst>
                <a:gd name="adj" fmla="val 50000"/>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72" name="Google Shape;172;p6"/>
            <p:cNvSpPr/>
            <p:nvPr/>
          </p:nvSpPr>
          <p:spPr>
            <a:xfrm rot="5400000">
              <a:off x="5175645" y="548263"/>
              <a:ext cx="258600" cy="222900"/>
            </a:xfrm>
            <a:prstGeom prst="triangle">
              <a:avLst>
                <a:gd name="adj" fmla="val 50000"/>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grpSp>
      <p:sp>
        <p:nvSpPr>
          <p:cNvPr id="173" name="Google Shape;173;p6"/>
          <p:cNvSpPr/>
          <p:nvPr/>
        </p:nvSpPr>
        <p:spPr>
          <a:xfrm flipH="1">
            <a:off x="11005750" y="954366"/>
            <a:ext cx="389400" cy="389400"/>
          </a:xfrm>
          <a:prstGeom prst="ellipse">
            <a:avLst/>
          </a:prstGeom>
          <a:noFill/>
          <a:ln w="25400" cap="flat" cmpd="sng">
            <a:solidFill>
              <a:schemeClr val="accent1"/>
            </a:solidFill>
            <a:prstDash val="solid"/>
            <a:round/>
            <a:headEnd type="none" w="sm" len="sm"/>
            <a:tailEnd type="none" w="sm" len="sm"/>
          </a:ln>
          <a:effectLst>
            <a:outerShdw blurRad="1016000" dist="76200" sx="114000" sy="114000" algn="ctr" rotWithShape="0">
              <a:schemeClr val="accent1"/>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grpSp>
        <p:nvGrpSpPr>
          <p:cNvPr id="174" name="Google Shape;174;p6" descr="Power outline"/>
          <p:cNvGrpSpPr/>
          <p:nvPr/>
        </p:nvGrpSpPr>
        <p:grpSpPr>
          <a:xfrm flipH="1">
            <a:off x="11395145" y="182605"/>
            <a:ext cx="573391" cy="636955"/>
            <a:chOff x="5753006" y="3038475"/>
            <a:chExt cx="685957" cy="761999"/>
          </a:xfrm>
        </p:grpSpPr>
        <p:sp>
          <p:nvSpPr>
            <p:cNvPr id="175" name="Google Shape;175;p6"/>
            <p:cNvSpPr/>
            <p:nvPr/>
          </p:nvSpPr>
          <p:spPr>
            <a:xfrm>
              <a:off x="5753006" y="3176139"/>
              <a:ext cx="685957" cy="624335"/>
            </a:xfrm>
            <a:custGeom>
              <a:avLst/>
              <a:gdLst/>
              <a:ahLst/>
              <a:cxnLst/>
              <a:rect l="l" t="t" r="r" b="b"/>
              <a:pathLst>
                <a:path w="685957" h="624335" extrusionOk="0">
                  <a:moveTo>
                    <a:pt x="342994" y="624335"/>
                  </a:moveTo>
                  <a:cubicBezTo>
                    <a:pt x="532372" y="624370"/>
                    <a:pt x="685922" y="470877"/>
                    <a:pt x="685957" y="281498"/>
                  </a:cubicBezTo>
                  <a:cubicBezTo>
                    <a:pt x="685977" y="169262"/>
                    <a:pt x="631070" y="64119"/>
                    <a:pt x="538951" y="0"/>
                  </a:cubicBezTo>
                  <a:lnTo>
                    <a:pt x="528045" y="15631"/>
                  </a:lnTo>
                  <a:cubicBezTo>
                    <a:pt x="674827" y="117832"/>
                    <a:pt x="710966" y="319672"/>
                    <a:pt x="608766" y="466455"/>
                  </a:cubicBezTo>
                  <a:cubicBezTo>
                    <a:pt x="506564" y="613236"/>
                    <a:pt x="304724" y="649375"/>
                    <a:pt x="157942" y="547174"/>
                  </a:cubicBezTo>
                  <a:cubicBezTo>
                    <a:pt x="11160" y="444973"/>
                    <a:pt x="-24980" y="243132"/>
                    <a:pt x="77221" y="96351"/>
                  </a:cubicBezTo>
                  <a:cubicBezTo>
                    <a:pt x="99136" y="64877"/>
                    <a:pt x="126467" y="37546"/>
                    <a:pt x="157942" y="15631"/>
                  </a:cubicBezTo>
                  <a:lnTo>
                    <a:pt x="147036" y="0"/>
                  </a:lnTo>
                  <a:cubicBezTo>
                    <a:pt x="-8397" y="108190"/>
                    <a:pt x="-46694" y="321897"/>
                    <a:pt x="61496" y="477330"/>
                  </a:cubicBezTo>
                  <a:cubicBezTo>
                    <a:pt x="125615" y="569448"/>
                    <a:pt x="230757" y="624356"/>
                    <a:pt x="342994" y="624335"/>
                  </a:cubicBezTo>
                  <a:close/>
                </a:path>
              </a:pathLst>
            </a:custGeom>
            <a:noFill/>
            <a:ln w="1905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76" name="Google Shape;176;p6"/>
            <p:cNvSpPr/>
            <p:nvPr/>
          </p:nvSpPr>
          <p:spPr>
            <a:xfrm>
              <a:off x="6086475" y="3038475"/>
              <a:ext cx="19050" cy="419100"/>
            </a:xfrm>
            <a:custGeom>
              <a:avLst/>
              <a:gdLst/>
              <a:ahLst/>
              <a:cxnLst/>
              <a:rect l="l" t="t" r="r" b="b"/>
              <a:pathLst>
                <a:path w="19050" h="419100" extrusionOk="0">
                  <a:moveTo>
                    <a:pt x="0" y="0"/>
                  </a:moveTo>
                  <a:lnTo>
                    <a:pt x="19050" y="0"/>
                  </a:lnTo>
                  <a:lnTo>
                    <a:pt x="19050" y="419100"/>
                  </a:lnTo>
                  <a:lnTo>
                    <a:pt x="0" y="419100"/>
                  </a:lnTo>
                  <a:close/>
                </a:path>
              </a:pathLst>
            </a:custGeom>
            <a:noFill/>
            <a:ln w="1905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177" name="Google Shape;177;p6"/>
          <p:cNvGrpSpPr/>
          <p:nvPr/>
        </p:nvGrpSpPr>
        <p:grpSpPr>
          <a:xfrm flipH="1">
            <a:off x="9993735" y="371775"/>
            <a:ext cx="1098953" cy="258600"/>
            <a:chOff x="4317443" y="530413"/>
            <a:chExt cx="1098953" cy="258600"/>
          </a:xfrm>
        </p:grpSpPr>
        <p:sp>
          <p:nvSpPr>
            <p:cNvPr id="178" name="Google Shape;178;p6"/>
            <p:cNvSpPr/>
            <p:nvPr/>
          </p:nvSpPr>
          <p:spPr>
            <a:xfrm rot="5400000">
              <a:off x="4299593" y="548263"/>
              <a:ext cx="258600" cy="222900"/>
            </a:xfrm>
            <a:prstGeom prst="triangle">
              <a:avLst>
                <a:gd name="adj" fmla="val 50000"/>
              </a:avLst>
            </a:prstGeom>
            <a:noFill/>
            <a:ln w="25400" cap="flat" cmpd="sng">
              <a:solidFill>
                <a:schemeClr val="accent1"/>
              </a:solidFill>
              <a:prstDash val="solid"/>
              <a:round/>
              <a:headEnd type="none" w="sm" len="sm"/>
              <a:tailEnd type="none" w="sm" len="sm"/>
            </a:ln>
            <a:effectLst>
              <a:outerShdw blurRad="1016000" dist="76200" sx="114000" sy="114000" algn="ctr" rotWithShape="0">
                <a:schemeClr val="accent1"/>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79" name="Google Shape;179;p6"/>
            <p:cNvSpPr/>
            <p:nvPr/>
          </p:nvSpPr>
          <p:spPr>
            <a:xfrm rot="5400000">
              <a:off x="4591611" y="548263"/>
              <a:ext cx="258600" cy="222900"/>
            </a:xfrm>
            <a:prstGeom prst="triangle">
              <a:avLst>
                <a:gd name="adj" fmla="val 50000"/>
              </a:avLst>
            </a:prstGeom>
            <a:noFill/>
            <a:ln w="25400" cap="flat" cmpd="sng">
              <a:solidFill>
                <a:schemeClr val="accent1"/>
              </a:solidFill>
              <a:prstDash val="solid"/>
              <a:round/>
              <a:headEnd type="none" w="sm" len="sm"/>
              <a:tailEnd type="none" w="sm" len="sm"/>
            </a:ln>
            <a:effectLst>
              <a:outerShdw blurRad="1016000" dist="76200" sx="114000" sy="114000" algn="ctr" rotWithShape="0">
                <a:schemeClr val="accent1"/>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80" name="Google Shape;180;p6"/>
            <p:cNvSpPr/>
            <p:nvPr/>
          </p:nvSpPr>
          <p:spPr>
            <a:xfrm rot="5400000">
              <a:off x="4883629" y="548263"/>
              <a:ext cx="258600" cy="222900"/>
            </a:xfrm>
            <a:prstGeom prst="triangle">
              <a:avLst>
                <a:gd name="adj" fmla="val 50000"/>
              </a:avLst>
            </a:prstGeom>
            <a:noFill/>
            <a:ln w="25400" cap="flat" cmpd="sng">
              <a:solidFill>
                <a:schemeClr val="accent1"/>
              </a:solidFill>
              <a:prstDash val="solid"/>
              <a:round/>
              <a:headEnd type="none" w="sm" len="sm"/>
              <a:tailEnd type="none" w="sm" len="sm"/>
            </a:ln>
            <a:effectLst>
              <a:outerShdw blurRad="1016000" dist="76200" sx="114000" sy="114000" algn="ctr" rotWithShape="0">
                <a:schemeClr val="accent1"/>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81" name="Google Shape;181;p6"/>
            <p:cNvSpPr/>
            <p:nvPr/>
          </p:nvSpPr>
          <p:spPr>
            <a:xfrm rot="5400000">
              <a:off x="5175645" y="548263"/>
              <a:ext cx="258600" cy="222900"/>
            </a:xfrm>
            <a:prstGeom prst="triangle">
              <a:avLst>
                <a:gd name="adj" fmla="val 50000"/>
              </a:avLst>
            </a:prstGeom>
            <a:noFill/>
            <a:ln w="25400" cap="flat" cmpd="sng">
              <a:solidFill>
                <a:schemeClr val="accent1"/>
              </a:solidFill>
              <a:prstDash val="solid"/>
              <a:round/>
              <a:headEnd type="none" w="sm" len="sm"/>
              <a:tailEnd type="none" w="sm" len="sm"/>
            </a:ln>
            <a:effectLst>
              <a:outerShdw blurRad="1016000" dist="76200" sx="114000" sy="114000" algn="ctr" rotWithShape="0">
                <a:schemeClr val="accent1"/>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182" name="Google Shape;182;p6"/>
          <p:cNvGrpSpPr/>
          <p:nvPr/>
        </p:nvGrpSpPr>
        <p:grpSpPr>
          <a:xfrm flipH="1">
            <a:off x="11473400" y="1425244"/>
            <a:ext cx="416899" cy="386303"/>
            <a:chOff x="7467602" y="5857077"/>
            <a:chExt cx="468900" cy="434488"/>
          </a:xfrm>
        </p:grpSpPr>
        <p:sp>
          <p:nvSpPr>
            <p:cNvPr id="183" name="Google Shape;183;p6"/>
            <p:cNvSpPr/>
            <p:nvPr/>
          </p:nvSpPr>
          <p:spPr>
            <a:xfrm>
              <a:off x="7467602" y="5857077"/>
              <a:ext cx="164100" cy="164100"/>
            </a:xfrm>
            <a:prstGeom prst="ellipse">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84" name="Google Shape;184;p6"/>
            <p:cNvSpPr/>
            <p:nvPr/>
          </p:nvSpPr>
          <p:spPr>
            <a:xfrm>
              <a:off x="7767486" y="5857077"/>
              <a:ext cx="164100" cy="164100"/>
            </a:xfrm>
            <a:prstGeom prst="ellipse">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85" name="Google Shape;185;p6"/>
            <p:cNvSpPr/>
            <p:nvPr/>
          </p:nvSpPr>
          <p:spPr>
            <a:xfrm>
              <a:off x="7472518" y="6127465"/>
              <a:ext cx="164100" cy="164100"/>
            </a:xfrm>
            <a:prstGeom prst="ellipse">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86" name="Google Shape;186;p6"/>
            <p:cNvSpPr/>
            <p:nvPr/>
          </p:nvSpPr>
          <p:spPr>
            <a:xfrm>
              <a:off x="7772402" y="6127465"/>
              <a:ext cx="164100" cy="164100"/>
            </a:xfrm>
            <a:prstGeom prst="ellipse">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grpSp>
      <p:sp>
        <p:nvSpPr>
          <p:cNvPr id="187" name="Google Shape;187;p6"/>
          <p:cNvSpPr/>
          <p:nvPr/>
        </p:nvSpPr>
        <p:spPr>
          <a:xfrm>
            <a:off x="320231" y="1811541"/>
            <a:ext cx="389400" cy="389400"/>
          </a:xfrm>
          <a:prstGeom prst="ellipse">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grpSp>
        <p:nvGrpSpPr>
          <p:cNvPr id="188" name="Google Shape;188;p6" descr="Power outline"/>
          <p:cNvGrpSpPr/>
          <p:nvPr/>
        </p:nvGrpSpPr>
        <p:grpSpPr>
          <a:xfrm>
            <a:off x="320221" y="204309"/>
            <a:ext cx="1099109" cy="1220951"/>
            <a:chOff x="5753006" y="3038475"/>
            <a:chExt cx="685957" cy="761999"/>
          </a:xfrm>
        </p:grpSpPr>
        <p:sp>
          <p:nvSpPr>
            <p:cNvPr id="189" name="Google Shape;189;p6"/>
            <p:cNvSpPr/>
            <p:nvPr/>
          </p:nvSpPr>
          <p:spPr>
            <a:xfrm>
              <a:off x="5753006" y="3176139"/>
              <a:ext cx="685957" cy="624335"/>
            </a:xfrm>
            <a:custGeom>
              <a:avLst/>
              <a:gdLst/>
              <a:ahLst/>
              <a:cxnLst/>
              <a:rect l="l" t="t" r="r" b="b"/>
              <a:pathLst>
                <a:path w="685957" h="624335" extrusionOk="0">
                  <a:moveTo>
                    <a:pt x="342994" y="624335"/>
                  </a:moveTo>
                  <a:cubicBezTo>
                    <a:pt x="532372" y="624370"/>
                    <a:pt x="685922" y="470877"/>
                    <a:pt x="685957" y="281498"/>
                  </a:cubicBezTo>
                  <a:cubicBezTo>
                    <a:pt x="685977" y="169262"/>
                    <a:pt x="631070" y="64119"/>
                    <a:pt x="538951" y="0"/>
                  </a:cubicBezTo>
                  <a:lnTo>
                    <a:pt x="528045" y="15631"/>
                  </a:lnTo>
                  <a:cubicBezTo>
                    <a:pt x="674827" y="117832"/>
                    <a:pt x="710966" y="319672"/>
                    <a:pt x="608766" y="466455"/>
                  </a:cubicBezTo>
                  <a:cubicBezTo>
                    <a:pt x="506564" y="613236"/>
                    <a:pt x="304724" y="649375"/>
                    <a:pt x="157942" y="547174"/>
                  </a:cubicBezTo>
                  <a:cubicBezTo>
                    <a:pt x="11160" y="444973"/>
                    <a:pt x="-24980" y="243132"/>
                    <a:pt x="77221" y="96351"/>
                  </a:cubicBezTo>
                  <a:cubicBezTo>
                    <a:pt x="99136" y="64877"/>
                    <a:pt x="126467" y="37546"/>
                    <a:pt x="157942" y="15631"/>
                  </a:cubicBezTo>
                  <a:lnTo>
                    <a:pt x="147036" y="0"/>
                  </a:lnTo>
                  <a:cubicBezTo>
                    <a:pt x="-8397" y="108190"/>
                    <a:pt x="-46694" y="321897"/>
                    <a:pt x="61496" y="477330"/>
                  </a:cubicBezTo>
                  <a:cubicBezTo>
                    <a:pt x="125615" y="569448"/>
                    <a:pt x="230757" y="624356"/>
                    <a:pt x="342994" y="624335"/>
                  </a:cubicBezTo>
                  <a:close/>
                </a:path>
              </a:pathLst>
            </a:custGeom>
            <a:solidFill>
              <a:schemeClr val="accent1"/>
            </a:solidFill>
            <a:ln w="19050" cap="rnd" cmpd="sng">
              <a:solidFill>
                <a:schemeClr val="accent1"/>
              </a:solidFill>
              <a:prstDash val="solid"/>
              <a:round/>
              <a:headEnd type="none" w="sm" len="sm"/>
              <a:tailEnd type="none" w="sm" len="sm"/>
            </a:ln>
            <a:effectLst>
              <a:outerShdw blurRad="1016000" dist="76200" sx="114000" sy="114000" algn="ctr" rotWithShape="0">
                <a:schemeClr val="accent1"/>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90" name="Google Shape;190;p6"/>
            <p:cNvSpPr/>
            <p:nvPr/>
          </p:nvSpPr>
          <p:spPr>
            <a:xfrm>
              <a:off x="6086475" y="3038475"/>
              <a:ext cx="19050" cy="419100"/>
            </a:xfrm>
            <a:custGeom>
              <a:avLst/>
              <a:gdLst/>
              <a:ahLst/>
              <a:cxnLst/>
              <a:rect l="l" t="t" r="r" b="b"/>
              <a:pathLst>
                <a:path w="19050" h="419100" extrusionOk="0">
                  <a:moveTo>
                    <a:pt x="0" y="0"/>
                  </a:moveTo>
                  <a:lnTo>
                    <a:pt x="19050" y="0"/>
                  </a:lnTo>
                  <a:lnTo>
                    <a:pt x="19050" y="419100"/>
                  </a:lnTo>
                  <a:lnTo>
                    <a:pt x="0" y="419100"/>
                  </a:lnTo>
                  <a:close/>
                </a:path>
              </a:pathLst>
            </a:custGeom>
            <a:solidFill>
              <a:schemeClr val="accent1"/>
            </a:solidFill>
            <a:ln w="19050" cap="rnd" cmpd="sng">
              <a:solidFill>
                <a:schemeClr val="accent1"/>
              </a:solidFill>
              <a:prstDash val="solid"/>
              <a:round/>
              <a:headEnd type="none" w="sm" len="sm"/>
              <a:tailEnd type="none" w="sm" len="sm"/>
            </a:ln>
            <a:effectLst>
              <a:outerShdw blurRad="1016000" dist="76200" sx="114000" sy="114000" algn="ctr" rotWithShape="0">
                <a:schemeClr val="accent1"/>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191" name="Google Shape;191;p6"/>
          <p:cNvGrpSpPr/>
          <p:nvPr/>
        </p:nvGrpSpPr>
        <p:grpSpPr>
          <a:xfrm>
            <a:off x="2519443" y="307925"/>
            <a:ext cx="1098953" cy="258600"/>
            <a:chOff x="4317443" y="530413"/>
            <a:chExt cx="1098953" cy="258600"/>
          </a:xfrm>
        </p:grpSpPr>
        <p:sp>
          <p:nvSpPr>
            <p:cNvPr id="192" name="Google Shape;192;p6"/>
            <p:cNvSpPr/>
            <p:nvPr/>
          </p:nvSpPr>
          <p:spPr>
            <a:xfrm rot="5400000">
              <a:off x="4299593" y="548263"/>
              <a:ext cx="258600" cy="222900"/>
            </a:xfrm>
            <a:prstGeom prst="triangle">
              <a:avLst>
                <a:gd name="adj" fmla="val 50000"/>
              </a:avLst>
            </a:prstGeom>
            <a:noFill/>
            <a:ln w="25400" cap="flat" cmpd="sng">
              <a:solidFill>
                <a:schemeClr val="accent1"/>
              </a:solidFill>
              <a:prstDash val="solid"/>
              <a:round/>
              <a:headEnd type="none" w="sm" len="sm"/>
              <a:tailEnd type="none" w="sm" len="sm"/>
            </a:ln>
            <a:effectLst>
              <a:outerShdw blurRad="1016000" dist="76200" sx="114000" sy="114000" algn="ctr" rotWithShape="0">
                <a:schemeClr val="accent1"/>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93" name="Google Shape;193;p6"/>
            <p:cNvSpPr/>
            <p:nvPr/>
          </p:nvSpPr>
          <p:spPr>
            <a:xfrm rot="5400000">
              <a:off x="4591611" y="548263"/>
              <a:ext cx="258600" cy="222900"/>
            </a:xfrm>
            <a:prstGeom prst="triangle">
              <a:avLst>
                <a:gd name="adj" fmla="val 50000"/>
              </a:avLst>
            </a:prstGeom>
            <a:noFill/>
            <a:ln w="25400" cap="flat" cmpd="sng">
              <a:solidFill>
                <a:schemeClr val="accent1"/>
              </a:solidFill>
              <a:prstDash val="solid"/>
              <a:round/>
              <a:headEnd type="none" w="sm" len="sm"/>
              <a:tailEnd type="none" w="sm" len="sm"/>
            </a:ln>
            <a:effectLst>
              <a:outerShdw blurRad="1016000" dist="76200" sx="114000" sy="114000" algn="ctr" rotWithShape="0">
                <a:schemeClr val="accent1"/>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94" name="Google Shape;194;p6"/>
            <p:cNvSpPr/>
            <p:nvPr/>
          </p:nvSpPr>
          <p:spPr>
            <a:xfrm rot="5400000">
              <a:off x="4883629" y="548263"/>
              <a:ext cx="258600" cy="222900"/>
            </a:xfrm>
            <a:prstGeom prst="triangle">
              <a:avLst>
                <a:gd name="adj" fmla="val 50000"/>
              </a:avLst>
            </a:prstGeom>
            <a:noFill/>
            <a:ln w="25400" cap="flat" cmpd="sng">
              <a:solidFill>
                <a:schemeClr val="accent1"/>
              </a:solidFill>
              <a:prstDash val="solid"/>
              <a:round/>
              <a:headEnd type="none" w="sm" len="sm"/>
              <a:tailEnd type="none" w="sm" len="sm"/>
            </a:ln>
            <a:effectLst>
              <a:outerShdw blurRad="1016000" dist="76200" sx="114000" sy="114000" algn="ctr" rotWithShape="0">
                <a:schemeClr val="accent1"/>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95" name="Google Shape;195;p6"/>
            <p:cNvSpPr/>
            <p:nvPr/>
          </p:nvSpPr>
          <p:spPr>
            <a:xfrm rot="5400000">
              <a:off x="5175645" y="548263"/>
              <a:ext cx="258600" cy="222900"/>
            </a:xfrm>
            <a:prstGeom prst="triangle">
              <a:avLst>
                <a:gd name="adj" fmla="val 50000"/>
              </a:avLst>
            </a:prstGeom>
            <a:noFill/>
            <a:ln w="25400" cap="flat" cmpd="sng">
              <a:solidFill>
                <a:schemeClr val="accent1"/>
              </a:solidFill>
              <a:prstDash val="solid"/>
              <a:round/>
              <a:headEnd type="none" w="sm" len="sm"/>
              <a:tailEnd type="none" w="sm" len="sm"/>
            </a:ln>
            <a:effectLst>
              <a:outerShdw blurRad="1016000" dist="76200" sx="114000" sy="114000" algn="ctr" rotWithShape="0">
                <a:schemeClr val="accent1"/>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196" name="Google Shape;196;p6"/>
          <p:cNvGrpSpPr/>
          <p:nvPr/>
        </p:nvGrpSpPr>
        <p:grpSpPr>
          <a:xfrm>
            <a:off x="1696694" y="307919"/>
            <a:ext cx="416899" cy="386303"/>
            <a:chOff x="7467602" y="5857077"/>
            <a:chExt cx="468900" cy="434488"/>
          </a:xfrm>
        </p:grpSpPr>
        <p:sp>
          <p:nvSpPr>
            <p:cNvPr id="197" name="Google Shape;197;p6"/>
            <p:cNvSpPr/>
            <p:nvPr/>
          </p:nvSpPr>
          <p:spPr>
            <a:xfrm>
              <a:off x="7467602" y="5857077"/>
              <a:ext cx="164100" cy="164100"/>
            </a:xfrm>
            <a:prstGeom prst="ellipse">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98" name="Google Shape;198;p6"/>
            <p:cNvSpPr/>
            <p:nvPr/>
          </p:nvSpPr>
          <p:spPr>
            <a:xfrm>
              <a:off x="7767486" y="5857077"/>
              <a:ext cx="164100" cy="164100"/>
            </a:xfrm>
            <a:prstGeom prst="ellipse">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99" name="Google Shape;199;p6"/>
            <p:cNvSpPr/>
            <p:nvPr/>
          </p:nvSpPr>
          <p:spPr>
            <a:xfrm>
              <a:off x="7472518" y="6127465"/>
              <a:ext cx="164100" cy="164100"/>
            </a:xfrm>
            <a:prstGeom prst="ellipse">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00" name="Google Shape;200;p6"/>
            <p:cNvSpPr/>
            <p:nvPr/>
          </p:nvSpPr>
          <p:spPr>
            <a:xfrm>
              <a:off x="7772402" y="6127465"/>
              <a:ext cx="164100" cy="164100"/>
            </a:xfrm>
            <a:prstGeom prst="ellipse">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grpSp>
    </p:spTree>
    <p:extLst>
      <p:ext uri="{BB962C8B-B14F-4D97-AF65-F5344CB8AC3E}">
        <p14:creationId xmlns:p14="http://schemas.microsoft.com/office/powerpoint/2010/main" val="3030903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06 Two columns">
  <p:cSld name="006 Two columns">
    <p:spTree>
      <p:nvGrpSpPr>
        <p:cNvPr id="1" name="Shape 201"/>
        <p:cNvGrpSpPr/>
        <p:nvPr/>
      </p:nvGrpSpPr>
      <p:grpSpPr>
        <a:xfrm>
          <a:off x="0" y="0"/>
          <a:ext cx="0" cy="0"/>
          <a:chOff x="0" y="0"/>
          <a:chExt cx="0" cy="0"/>
        </a:xfrm>
      </p:grpSpPr>
      <p:sp>
        <p:nvSpPr>
          <p:cNvPr id="202" name="Google Shape;202;p7"/>
          <p:cNvSpPr txBox="1">
            <a:spLocks noGrp="1"/>
          </p:cNvSpPr>
          <p:nvPr>
            <p:ph type="title"/>
          </p:nvPr>
        </p:nvSpPr>
        <p:spPr>
          <a:xfrm>
            <a:off x="873350" y="836300"/>
            <a:ext cx="10551900" cy="7635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03" name="Google Shape;203;p7"/>
          <p:cNvSpPr/>
          <p:nvPr/>
        </p:nvSpPr>
        <p:spPr>
          <a:xfrm flipH="1">
            <a:off x="822058" y="564982"/>
            <a:ext cx="389400" cy="389400"/>
          </a:xfrm>
          <a:prstGeom prst="ellipse">
            <a:avLst/>
          </a:prstGeom>
          <a:noFill/>
          <a:ln w="25400" cap="flat" cmpd="sng">
            <a:solidFill>
              <a:schemeClr val="accent1"/>
            </a:solidFill>
            <a:prstDash val="solid"/>
            <a:round/>
            <a:headEnd type="none" w="sm" len="sm"/>
            <a:tailEnd type="none" w="sm" len="sm"/>
          </a:ln>
          <a:effectLst>
            <a:outerShdw blurRad="1016000" dist="76200" sx="114000" sy="114000" algn="ctr" rotWithShape="0">
              <a:schemeClr val="accent1"/>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04" name="Google Shape;204;p7"/>
          <p:cNvSpPr/>
          <p:nvPr/>
        </p:nvSpPr>
        <p:spPr>
          <a:xfrm flipH="1">
            <a:off x="11005750" y="954366"/>
            <a:ext cx="389400" cy="389400"/>
          </a:xfrm>
          <a:prstGeom prst="ellipse">
            <a:avLst/>
          </a:prstGeom>
          <a:noFill/>
          <a:ln w="25400" cap="flat" cmpd="sng">
            <a:solidFill>
              <a:schemeClr val="accent1"/>
            </a:solidFill>
            <a:prstDash val="solid"/>
            <a:round/>
            <a:headEnd type="none" w="sm" len="sm"/>
            <a:tailEnd type="none" w="sm" len="sm"/>
          </a:ln>
          <a:effectLst>
            <a:outerShdw blurRad="1016000" dist="76200" sx="114000" sy="114000" algn="ctr" rotWithShape="0">
              <a:schemeClr val="accent1"/>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grpSp>
        <p:nvGrpSpPr>
          <p:cNvPr id="205" name="Google Shape;205;p7" descr="Power outline"/>
          <p:cNvGrpSpPr/>
          <p:nvPr/>
        </p:nvGrpSpPr>
        <p:grpSpPr>
          <a:xfrm flipH="1">
            <a:off x="11395145" y="182605"/>
            <a:ext cx="573391" cy="636955"/>
            <a:chOff x="5753006" y="3038475"/>
            <a:chExt cx="685957" cy="761999"/>
          </a:xfrm>
        </p:grpSpPr>
        <p:sp>
          <p:nvSpPr>
            <p:cNvPr id="206" name="Google Shape;206;p7"/>
            <p:cNvSpPr/>
            <p:nvPr/>
          </p:nvSpPr>
          <p:spPr>
            <a:xfrm>
              <a:off x="5753006" y="3176139"/>
              <a:ext cx="685957" cy="624335"/>
            </a:xfrm>
            <a:custGeom>
              <a:avLst/>
              <a:gdLst/>
              <a:ahLst/>
              <a:cxnLst/>
              <a:rect l="l" t="t" r="r" b="b"/>
              <a:pathLst>
                <a:path w="685957" h="624335" extrusionOk="0">
                  <a:moveTo>
                    <a:pt x="342994" y="624335"/>
                  </a:moveTo>
                  <a:cubicBezTo>
                    <a:pt x="532372" y="624370"/>
                    <a:pt x="685922" y="470877"/>
                    <a:pt x="685957" y="281498"/>
                  </a:cubicBezTo>
                  <a:cubicBezTo>
                    <a:pt x="685977" y="169262"/>
                    <a:pt x="631070" y="64119"/>
                    <a:pt x="538951" y="0"/>
                  </a:cubicBezTo>
                  <a:lnTo>
                    <a:pt x="528045" y="15631"/>
                  </a:lnTo>
                  <a:cubicBezTo>
                    <a:pt x="674827" y="117832"/>
                    <a:pt x="710966" y="319672"/>
                    <a:pt x="608766" y="466455"/>
                  </a:cubicBezTo>
                  <a:cubicBezTo>
                    <a:pt x="506564" y="613236"/>
                    <a:pt x="304724" y="649375"/>
                    <a:pt x="157942" y="547174"/>
                  </a:cubicBezTo>
                  <a:cubicBezTo>
                    <a:pt x="11160" y="444973"/>
                    <a:pt x="-24980" y="243132"/>
                    <a:pt x="77221" y="96351"/>
                  </a:cubicBezTo>
                  <a:cubicBezTo>
                    <a:pt x="99136" y="64877"/>
                    <a:pt x="126467" y="37546"/>
                    <a:pt x="157942" y="15631"/>
                  </a:cubicBezTo>
                  <a:lnTo>
                    <a:pt x="147036" y="0"/>
                  </a:lnTo>
                  <a:cubicBezTo>
                    <a:pt x="-8397" y="108190"/>
                    <a:pt x="-46694" y="321897"/>
                    <a:pt x="61496" y="477330"/>
                  </a:cubicBezTo>
                  <a:cubicBezTo>
                    <a:pt x="125615" y="569448"/>
                    <a:pt x="230757" y="624356"/>
                    <a:pt x="342994" y="624335"/>
                  </a:cubicBezTo>
                  <a:close/>
                </a:path>
              </a:pathLst>
            </a:custGeom>
            <a:noFill/>
            <a:ln w="1905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07" name="Google Shape;207;p7"/>
            <p:cNvSpPr/>
            <p:nvPr/>
          </p:nvSpPr>
          <p:spPr>
            <a:xfrm>
              <a:off x="6086475" y="3038475"/>
              <a:ext cx="19050" cy="419100"/>
            </a:xfrm>
            <a:custGeom>
              <a:avLst/>
              <a:gdLst/>
              <a:ahLst/>
              <a:cxnLst/>
              <a:rect l="l" t="t" r="r" b="b"/>
              <a:pathLst>
                <a:path w="19050" h="419100" extrusionOk="0">
                  <a:moveTo>
                    <a:pt x="0" y="0"/>
                  </a:moveTo>
                  <a:lnTo>
                    <a:pt x="19050" y="0"/>
                  </a:lnTo>
                  <a:lnTo>
                    <a:pt x="19050" y="419100"/>
                  </a:lnTo>
                  <a:lnTo>
                    <a:pt x="0" y="419100"/>
                  </a:lnTo>
                  <a:close/>
                </a:path>
              </a:pathLst>
            </a:custGeom>
            <a:noFill/>
            <a:ln w="1905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208" name="Google Shape;208;p7"/>
          <p:cNvGrpSpPr/>
          <p:nvPr/>
        </p:nvGrpSpPr>
        <p:grpSpPr>
          <a:xfrm flipH="1">
            <a:off x="133995" y="307924"/>
            <a:ext cx="416899" cy="386303"/>
            <a:chOff x="7467602" y="5857077"/>
            <a:chExt cx="468900" cy="434488"/>
          </a:xfrm>
        </p:grpSpPr>
        <p:sp>
          <p:nvSpPr>
            <p:cNvPr id="209" name="Google Shape;209;p7"/>
            <p:cNvSpPr/>
            <p:nvPr/>
          </p:nvSpPr>
          <p:spPr>
            <a:xfrm>
              <a:off x="7467602" y="5857077"/>
              <a:ext cx="164100" cy="164100"/>
            </a:xfrm>
            <a:prstGeom prst="ellipse">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10" name="Google Shape;210;p7"/>
            <p:cNvSpPr/>
            <p:nvPr/>
          </p:nvSpPr>
          <p:spPr>
            <a:xfrm>
              <a:off x="7767486" y="5857077"/>
              <a:ext cx="164100" cy="164100"/>
            </a:xfrm>
            <a:prstGeom prst="ellipse">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11" name="Google Shape;211;p7"/>
            <p:cNvSpPr/>
            <p:nvPr/>
          </p:nvSpPr>
          <p:spPr>
            <a:xfrm>
              <a:off x="7472518" y="6127465"/>
              <a:ext cx="164100" cy="164100"/>
            </a:xfrm>
            <a:prstGeom prst="ellipse">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12" name="Google Shape;212;p7"/>
            <p:cNvSpPr/>
            <p:nvPr/>
          </p:nvSpPr>
          <p:spPr>
            <a:xfrm>
              <a:off x="7772402" y="6127465"/>
              <a:ext cx="164100" cy="164100"/>
            </a:xfrm>
            <a:prstGeom prst="ellipse">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213" name="Google Shape;213;p7"/>
          <p:cNvGrpSpPr/>
          <p:nvPr/>
        </p:nvGrpSpPr>
        <p:grpSpPr>
          <a:xfrm>
            <a:off x="210440" y="6353834"/>
            <a:ext cx="1098953" cy="258600"/>
            <a:chOff x="4317443" y="530413"/>
            <a:chExt cx="1098953" cy="258600"/>
          </a:xfrm>
        </p:grpSpPr>
        <p:sp>
          <p:nvSpPr>
            <p:cNvPr id="214" name="Google Shape;214;p7"/>
            <p:cNvSpPr/>
            <p:nvPr/>
          </p:nvSpPr>
          <p:spPr>
            <a:xfrm rot="5400000">
              <a:off x="4299593" y="548263"/>
              <a:ext cx="258600" cy="222900"/>
            </a:xfrm>
            <a:prstGeom prst="triangle">
              <a:avLst>
                <a:gd name="adj" fmla="val 50000"/>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15" name="Google Shape;215;p7"/>
            <p:cNvSpPr/>
            <p:nvPr/>
          </p:nvSpPr>
          <p:spPr>
            <a:xfrm rot="5400000">
              <a:off x="4591611" y="548263"/>
              <a:ext cx="258600" cy="222900"/>
            </a:xfrm>
            <a:prstGeom prst="triangle">
              <a:avLst>
                <a:gd name="adj" fmla="val 50000"/>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16" name="Google Shape;216;p7"/>
            <p:cNvSpPr/>
            <p:nvPr/>
          </p:nvSpPr>
          <p:spPr>
            <a:xfrm rot="5400000">
              <a:off x="4883629" y="548263"/>
              <a:ext cx="258600" cy="222900"/>
            </a:xfrm>
            <a:prstGeom prst="triangle">
              <a:avLst>
                <a:gd name="adj" fmla="val 50000"/>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17" name="Google Shape;217;p7"/>
            <p:cNvSpPr/>
            <p:nvPr/>
          </p:nvSpPr>
          <p:spPr>
            <a:xfrm rot="5400000">
              <a:off x="5175645" y="548263"/>
              <a:ext cx="258600" cy="222900"/>
            </a:xfrm>
            <a:prstGeom prst="triangle">
              <a:avLst>
                <a:gd name="adj" fmla="val 50000"/>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grpSp>
      <p:sp>
        <p:nvSpPr>
          <p:cNvPr id="218" name="Google Shape;218;p7"/>
          <p:cNvSpPr txBox="1">
            <a:spLocks noGrp="1"/>
          </p:cNvSpPr>
          <p:nvPr>
            <p:ph type="subTitle" idx="1"/>
          </p:nvPr>
        </p:nvSpPr>
        <p:spPr>
          <a:xfrm>
            <a:off x="873360" y="1813775"/>
            <a:ext cx="49611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219" name="Google Shape;219;p7"/>
          <p:cNvSpPr txBox="1">
            <a:spLocks noGrp="1"/>
          </p:cNvSpPr>
          <p:nvPr>
            <p:ph type="subTitle" idx="2"/>
          </p:nvPr>
        </p:nvSpPr>
        <p:spPr>
          <a:xfrm>
            <a:off x="6464155" y="1813775"/>
            <a:ext cx="49608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220" name="Google Shape;220;p7"/>
          <p:cNvSpPr txBox="1">
            <a:spLocks noGrp="1"/>
          </p:cNvSpPr>
          <p:nvPr>
            <p:ph type="body" idx="3"/>
          </p:nvPr>
        </p:nvSpPr>
        <p:spPr>
          <a:xfrm>
            <a:off x="873350" y="2750800"/>
            <a:ext cx="4960800" cy="3118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221" name="Google Shape;221;p7"/>
          <p:cNvSpPr txBox="1">
            <a:spLocks noGrp="1"/>
          </p:cNvSpPr>
          <p:nvPr>
            <p:ph type="body" idx="4"/>
          </p:nvPr>
        </p:nvSpPr>
        <p:spPr>
          <a:xfrm>
            <a:off x="6464146" y="2739050"/>
            <a:ext cx="4961100" cy="3118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Tree>
    <p:extLst>
      <p:ext uri="{BB962C8B-B14F-4D97-AF65-F5344CB8AC3E}">
        <p14:creationId xmlns:p14="http://schemas.microsoft.com/office/powerpoint/2010/main" val="1671309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005 One column">
  <p:cSld name="005 One column">
    <p:spTree>
      <p:nvGrpSpPr>
        <p:cNvPr id="1" name="Shape 222"/>
        <p:cNvGrpSpPr/>
        <p:nvPr/>
      </p:nvGrpSpPr>
      <p:grpSpPr>
        <a:xfrm>
          <a:off x="0" y="0"/>
          <a:ext cx="0" cy="0"/>
          <a:chOff x="0" y="0"/>
          <a:chExt cx="0" cy="0"/>
        </a:xfrm>
      </p:grpSpPr>
      <p:sp>
        <p:nvSpPr>
          <p:cNvPr id="223" name="Google Shape;223;p8"/>
          <p:cNvSpPr txBox="1">
            <a:spLocks noGrp="1"/>
          </p:cNvSpPr>
          <p:nvPr>
            <p:ph type="subTitle" idx="1"/>
          </p:nvPr>
        </p:nvSpPr>
        <p:spPr>
          <a:xfrm>
            <a:off x="1529538" y="2176575"/>
            <a:ext cx="69519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224" name="Google Shape;224;p8"/>
          <p:cNvSpPr txBox="1">
            <a:spLocks noGrp="1"/>
          </p:cNvSpPr>
          <p:nvPr>
            <p:ph type="title"/>
          </p:nvPr>
        </p:nvSpPr>
        <p:spPr>
          <a:xfrm>
            <a:off x="1482400" y="745775"/>
            <a:ext cx="69519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25" name="Google Shape;225;p8"/>
          <p:cNvSpPr txBox="1">
            <a:spLocks noGrp="1"/>
          </p:cNvSpPr>
          <p:nvPr>
            <p:ph type="body" idx="2"/>
          </p:nvPr>
        </p:nvSpPr>
        <p:spPr>
          <a:xfrm>
            <a:off x="1529540" y="2836750"/>
            <a:ext cx="6951900" cy="3436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226" name="Google Shape;226;p8"/>
          <p:cNvSpPr/>
          <p:nvPr/>
        </p:nvSpPr>
        <p:spPr>
          <a:xfrm>
            <a:off x="10886023" y="564982"/>
            <a:ext cx="389400" cy="389400"/>
          </a:xfrm>
          <a:prstGeom prst="ellipse">
            <a:avLst/>
          </a:prstGeom>
          <a:noFill/>
          <a:ln w="25400" cap="flat" cmpd="sng">
            <a:solidFill>
              <a:schemeClr val="accent1"/>
            </a:solidFill>
            <a:prstDash val="solid"/>
            <a:round/>
            <a:headEnd type="none" w="sm" len="sm"/>
            <a:tailEnd type="none" w="sm" len="sm"/>
          </a:ln>
          <a:effectLst>
            <a:outerShdw blurRad="1016000" dist="76200" sx="114000" sy="114000" algn="ctr" rotWithShape="0">
              <a:schemeClr val="accent1"/>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27" name="Google Shape;227;p8"/>
          <p:cNvSpPr/>
          <p:nvPr/>
        </p:nvSpPr>
        <p:spPr>
          <a:xfrm>
            <a:off x="702331" y="954366"/>
            <a:ext cx="389400" cy="389400"/>
          </a:xfrm>
          <a:prstGeom prst="ellipse">
            <a:avLst/>
          </a:prstGeom>
          <a:noFill/>
          <a:ln w="25400" cap="flat" cmpd="sng">
            <a:solidFill>
              <a:schemeClr val="accent1"/>
            </a:solidFill>
            <a:prstDash val="solid"/>
            <a:round/>
            <a:headEnd type="none" w="sm" len="sm"/>
            <a:tailEnd type="none" w="sm" len="sm"/>
          </a:ln>
          <a:effectLst>
            <a:outerShdw blurRad="1016000" dist="76200" sx="114000" sy="114000" algn="ctr" rotWithShape="0">
              <a:schemeClr val="accent1"/>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grpSp>
        <p:nvGrpSpPr>
          <p:cNvPr id="228" name="Google Shape;228;p8" descr="Power outline"/>
          <p:cNvGrpSpPr/>
          <p:nvPr/>
        </p:nvGrpSpPr>
        <p:grpSpPr>
          <a:xfrm>
            <a:off x="128945" y="182605"/>
            <a:ext cx="573391" cy="636955"/>
            <a:chOff x="5753006" y="3038475"/>
            <a:chExt cx="685957" cy="761999"/>
          </a:xfrm>
        </p:grpSpPr>
        <p:sp>
          <p:nvSpPr>
            <p:cNvPr id="229" name="Google Shape;229;p8"/>
            <p:cNvSpPr/>
            <p:nvPr/>
          </p:nvSpPr>
          <p:spPr>
            <a:xfrm>
              <a:off x="5753006" y="3176139"/>
              <a:ext cx="685957" cy="624335"/>
            </a:xfrm>
            <a:custGeom>
              <a:avLst/>
              <a:gdLst/>
              <a:ahLst/>
              <a:cxnLst/>
              <a:rect l="l" t="t" r="r" b="b"/>
              <a:pathLst>
                <a:path w="685957" h="624335" extrusionOk="0">
                  <a:moveTo>
                    <a:pt x="342994" y="624335"/>
                  </a:moveTo>
                  <a:cubicBezTo>
                    <a:pt x="532372" y="624370"/>
                    <a:pt x="685922" y="470877"/>
                    <a:pt x="685957" y="281498"/>
                  </a:cubicBezTo>
                  <a:cubicBezTo>
                    <a:pt x="685977" y="169262"/>
                    <a:pt x="631070" y="64119"/>
                    <a:pt x="538951" y="0"/>
                  </a:cubicBezTo>
                  <a:lnTo>
                    <a:pt x="528045" y="15631"/>
                  </a:lnTo>
                  <a:cubicBezTo>
                    <a:pt x="674827" y="117832"/>
                    <a:pt x="710966" y="319672"/>
                    <a:pt x="608766" y="466455"/>
                  </a:cubicBezTo>
                  <a:cubicBezTo>
                    <a:pt x="506564" y="613236"/>
                    <a:pt x="304724" y="649375"/>
                    <a:pt x="157942" y="547174"/>
                  </a:cubicBezTo>
                  <a:cubicBezTo>
                    <a:pt x="11160" y="444973"/>
                    <a:pt x="-24980" y="243132"/>
                    <a:pt x="77221" y="96351"/>
                  </a:cubicBezTo>
                  <a:cubicBezTo>
                    <a:pt x="99136" y="64877"/>
                    <a:pt x="126467" y="37546"/>
                    <a:pt x="157942" y="15631"/>
                  </a:cubicBezTo>
                  <a:lnTo>
                    <a:pt x="147036" y="0"/>
                  </a:lnTo>
                  <a:cubicBezTo>
                    <a:pt x="-8397" y="108190"/>
                    <a:pt x="-46694" y="321897"/>
                    <a:pt x="61496" y="477330"/>
                  </a:cubicBezTo>
                  <a:cubicBezTo>
                    <a:pt x="125615" y="569448"/>
                    <a:pt x="230757" y="624356"/>
                    <a:pt x="342994" y="624335"/>
                  </a:cubicBezTo>
                  <a:close/>
                </a:path>
              </a:pathLst>
            </a:custGeom>
            <a:noFill/>
            <a:ln w="1905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30" name="Google Shape;230;p8"/>
            <p:cNvSpPr/>
            <p:nvPr/>
          </p:nvSpPr>
          <p:spPr>
            <a:xfrm>
              <a:off x="6086475" y="3038475"/>
              <a:ext cx="19050" cy="419100"/>
            </a:xfrm>
            <a:custGeom>
              <a:avLst/>
              <a:gdLst/>
              <a:ahLst/>
              <a:cxnLst/>
              <a:rect l="l" t="t" r="r" b="b"/>
              <a:pathLst>
                <a:path w="19050" h="419100" extrusionOk="0">
                  <a:moveTo>
                    <a:pt x="0" y="0"/>
                  </a:moveTo>
                  <a:lnTo>
                    <a:pt x="19050" y="0"/>
                  </a:lnTo>
                  <a:lnTo>
                    <a:pt x="19050" y="419100"/>
                  </a:lnTo>
                  <a:lnTo>
                    <a:pt x="0" y="419100"/>
                  </a:lnTo>
                  <a:close/>
                </a:path>
              </a:pathLst>
            </a:custGeom>
            <a:noFill/>
            <a:ln w="1905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231" name="Google Shape;231;p8"/>
          <p:cNvGrpSpPr/>
          <p:nvPr/>
        </p:nvGrpSpPr>
        <p:grpSpPr>
          <a:xfrm>
            <a:off x="11546587" y="307924"/>
            <a:ext cx="416899" cy="386303"/>
            <a:chOff x="7467602" y="5857077"/>
            <a:chExt cx="468900" cy="434488"/>
          </a:xfrm>
        </p:grpSpPr>
        <p:sp>
          <p:nvSpPr>
            <p:cNvPr id="232" name="Google Shape;232;p8"/>
            <p:cNvSpPr/>
            <p:nvPr/>
          </p:nvSpPr>
          <p:spPr>
            <a:xfrm>
              <a:off x="7467602" y="5857077"/>
              <a:ext cx="164100" cy="164100"/>
            </a:xfrm>
            <a:prstGeom prst="ellipse">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33" name="Google Shape;233;p8"/>
            <p:cNvSpPr/>
            <p:nvPr/>
          </p:nvSpPr>
          <p:spPr>
            <a:xfrm>
              <a:off x="7767486" y="5857077"/>
              <a:ext cx="164100" cy="164100"/>
            </a:xfrm>
            <a:prstGeom prst="ellipse">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34" name="Google Shape;234;p8"/>
            <p:cNvSpPr/>
            <p:nvPr/>
          </p:nvSpPr>
          <p:spPr>
            <a:xfrm>
              <a:off x="7472518" y="6127465"/>
              <a:ext cx="164100" cy="164100"/>
            </a:xfrm>
            <a:prstGeom prst="ellipse">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35" name="Google Shape;235;p8"/>
            <p:cNvSpPr/>
            <p:nvPr/>
          </p:nvSpPr>
          <p:spPr>
            <a:xfrm>
              <a:off x="7772402" y="6127465"/>
              <a:ext cx="164100" cy="164100"/>
            </a:xfrm>
            <a:prstGeom prst="ellipse">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236" name="Google Shape;236;p8"/>
          <p:cNvGrpSpPr/>
          <p:nvPr/>
        </p:nvGrpSpPr>
        <p:grpSpPr>
          <a:xfrm>
            <a:off x="1004793" y="371775"/>
            <a:ext cx="1098953" cy="258600"/>
            <a:chOff x="4317443" y="530413"/>
            <a:chExt cx="1098953" cy="258600"/>
          </a:xfrm>
        </p:grpSpPr>
        <p:sp>
          <p:nvSpPr>
            <p:cNvPr id="237" name="Google Shape;237;p8"/>
            <p:cNvSpPr/>
            <p:nvPr/>
          </p:nvSpPr>
          <p:spPr>
            <a:xfrm rot="5400000">
              <a:off x="4299593" y="548263"/>
              <a:ext cx="258600" cy="222900"/>
            </a:xfrm>
            <a:prstGeom prst="triangle">
              <a:avLst>
                <a:gd name="adj" fmla="val 50000"/>
              </a:avLst>
            </a:prstGeom>
            <a:noFill/>
            <a:ln w="25400" cap="flat" cmpd="sng">
              <a:solidFill>
                <a:schemeClr val="accent1"/>
              </a:solidFill>
              <a:prstDash val="solid"/>
              <a:round/>
              <a:headEnd type="none" w="sm" len="sm"/>
              <a:tailEnd type="none" w="sm" len="sm"/>
            </a:ln>
            <a:effectLst>
              <a:outerShdw blurRad="1016000" dist="76200" sx="114000" sy="114000" algn="ctr" rotWithShape="0">
                <a:schemeClr val="accent1"/>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38" name="Google Shape;238;p8"/>
            <p:cNvSpPr/>
            <p:nvPr/>
          </p:nvSpPr>
          <p:spPr>
            <a:xfrm rot="5400000">
              <a:off x="4591611" y="548263"/>
              <a:ext cx="258600" cy="222900"/>
            </a:xfrm>
            <a:prstGeom prst="triangle">
              <a:avLst>
                <a:gd name="adj" fmla="val 50000"/>
              </a:avLst>
            </a:prstGeom>
            <a:noFill/>
            <a:ln w="25400" cap="flat" cmpd="sng">
              <a:solidFill>
                <a:schemeClr val="accent1"/>
              </a:solidFill>
              <a:prstDash val="solid"/>
              <a:round/>
              <a:headEnd type="none" w="sm" len="sm"/>
              <a:tailEnd type="none" w="sm" len="sm"/>
            </a:ln>
            <a:effectLst>
              <a:outerShdw blurRad="1016000" dist="76200" sx="114000" sy="114000" algn="ctr" rotWithShape="0">
                <a:schemeClr val="accent1"/>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39" name="Google Shape;239;p8"/>
            <p:cNvSpPr/>
            <p:nvPr/>
          </p:nvSpPr>
          <p:spPr>
            <a:xfrm rot="5400000">
              <a:off x="4883629" y="548263"/>
              <a:ext cx="258600" cy="222900"/>
            </a:xfrm>
            <a:prstGeom prst="triangle">
              <a:avLst>
                <a:gd name="adj" fmla="val 50000"/>
              </a:avLst>
            </a:prstGeom>
            <a:noFill/>
            <a:ln w="25400" cap="flat" cmpd="sng">
              <a:solidFill>
                <a:schemeClr val="accent1"/>
              </a:solidFill>
              <a:prstDash val="solid"/>
              <a:round/>
              <a:headEnd type="none" w="sm" len="sm"/>
              <a:tailEnd type="none" w="sm" len="sm"/>
            </a:ln>
            <a:effectLst>
              <a:outerShdw blurRad="1016000" dist="76200" sx="114000" sy="114000" algn="ctr" rotWithShape="0">
                <a:schemeClr val="accent1"/>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40" name="Google Shape;240;p8"/>
            <p:cNvSpPr/>
            <p:nvPr/>
          </p:nvSpPr>
          <p:spPr>
            <a:xfrm rot="5400000">
              <a:off x="5175645" y="548263"/>
              <a:ext cx="258600" cy="222900"/>
            </a:xfrm>
            <a:prstGeom prst="triangle">
              <a:avLst>
                <a:gd name="adj" fmla="val 50000"/>
              </a:avLst>
            </a:prstGeom>
            <a:noFill/>
            <a:ln w="25400" cap="flat" cmpd="sng">
              <a:solidFill>
                <a:schemeClr val="accent1"/>
              </a:solidFill>
              <a:prstDash val="solid"/>
              <a:round/>
              <a:headEnd type="none" w="sm" len="sm"/>
              <a:tailEnd type="none" w="sm" len="sm"/>
            </a:ln>
            <a:effectLst>
              <a:outerShdw blurRad="1016000" dist="76200" sx="114000" sy="114000" algn="ctr" rotWithShape="0">
                <a:schemeClr val="accent1"/>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241" name="Google Shape;241;p8"/>
          <p:cNvGrpSpPr/>
          <p:nvPr/>
        </p:nvGrpSpPr>
        <p:grpSpPr>
          <a:xfrm>
            <a:off x="10672139" y="6271009"/>
            <a:ext cx="1098953" cy="258600"/>
            <a:chOff x="4317443" y="530413"/>
            <a:chExt cx="1098953" cy="258600"/>
          </a:xfrm>
        </p:grpSpPr>
        <p:sp>
          <p:nvSpPr>
            <p:cNvPr id="242" name="Google Shape;242;p8"/>
            <p:cNvSpPr/>
            <p:nvPr/>
          </p:nvSpPr>
          <p:spPr>
            <a:xfrm rot="5400000">
              <a:off x="4299593" y="548263"/>
              <a:ext cx="258600" cy="222900"/>
            </a:xfrm>
            <a:prstGeom prst="triangle">
              <a:avLst>
                <a:gd name="adj" fmla="val 50000"/>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43" name="Google Shape;243;p8"/>
            <p:cNvSpPr/>
            <p:nvPr/>
          </p:nvSpPr>
          <p:spPr>
            <a:xfrm rot="5400000">
              <a:off x="4591611" y="548263"/>
              <a:ext cx="258600" cy="222900"/>
            </a:xfrm>
            <a:prstGeom prst="triangle">
              <a:avLst>
                <a:gd name="adj" fmla="val 50000"/>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44" name="Google Shape;244;p8"/>
            <p:cNvSpPr/>
            <p:nvPr/>
          </p:nvSpPr>
          <p:spPr>
            <a:xfrm rot="5400000">
              <a:off x="4883629" y="548263"/>
              <a:ext cx="258600" cy="222900"/>
            </a:xfrm>
            <a:prstGeom prst="triangle">
              <a:avLst>
                <a:gd name="adj" fmla="val 50000"/>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45" name="Google Shape;245;p8"/>
            <p:cNvSpPr/>
            <p:nvPr/>
          </p:nvSpPr>
          <p:spPr>
            <a:xfrm rot="5400000">
              <a:off x="5175645" y="548263"/>
              <a:ext cx="258600" cy="222900"/>
            </a:xfrm>
            <a:prstGeom prst="triangle">
              <a:avLst>
                <a:gd name="adj" fmla="val 50000"/>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246" name="Google Shape;246;p8"/>
          <p:cNvGrpSpPr/>
          <p:nvPr/>
        </p:nvGrpSpPr>
        <p:grpSpPr>
          <a:xfrm>
            <a:off x="207182" y="1425244"/>
            <a:ext cx="416899" cy="386303"/>
            <a:chOff x="7467602" y="5857077"/>
            <a:chExt cx="468900" cy="434488"/>
          </a:xfrm>
        </p:grpSpPr>
        <p:sp>
          <p:nvSpPr>
            <p:cNvPr id="247" name="Google Shape;247;p8"/>
            <p:cNvSpPr/>
            <p:nvPr/>
          </p:nvSpPr>
          <p:spPr>
            <a:xfrm>
              <a:off x="7467602" y="5857077"/>
              <a:ext cx="164100" cy="164100"/>
            </a:xfrm>
            <a:prstGeom prst="ellipse">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48" name="Google Shape;248;p8"/>
            <p:cNvSpPr/>
            <p:nvPr/>
          </p:nvSpPr>
          <p:spPr>
            <a:xfrm>
              <a:off x="7767486" y="5857077"/>
              <a:ext cx="164100" cy="164100"/>
            </a:xfrm>
            <a:prstGeom prst="ellipse">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49" name="Google Shape;249;p8"/>
            <p:cNvSpPr/>
            <p:nvPr/>
          </p:nvSpPr>
          <p:spPr>
            <a:xfrm>
              <a:off x="7472518" y="6127465"/>
              <a:ext cx="164100" cy="164100"/>
            </a:xfrm>
            <a:prstGeom prst="ellipse">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50" name="Google Shape;250;p8"/>
            <p:cNvSpPr/>
            <p:nvPr/>
          </p:nvSpPr>
          <p:spPr>
            <a:xfrm>
              <a:off x="7772402" y="6127465"/>
              <a:ext cx="164100" cy="164100"/>
            </a:xfrm>
            <a:prstGeom prst="ellipse">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251" name="Google Shape;251;p8"/>
          <p:cNvGrpSpPr/>
          <p:nvPr/>
        </p:nvGrpSpPr>
        <p:grpSpPr>
          <a:xfrm flipH="1">
            <a:off x="9573193" y="273100"/>
            <a:ext cx="1098953" cy="258600"/>
            <a:chOff x="4317443" y="530413"/>
            <a:chExt cx="1098953" cy="258600"/>
          </a:xfrm>
        </p:grpSpPr>
        <p:sp>
          <p:nvSpPr>
            <p:cNvPr id="252" name="Google Shape;252;p8"/>
            <p:cNvSpPr/>
            <p:nvPr/>
          </p:nvSpPr>
          <p:spPr>
            <a:xfrm rot="5400000">
              <a:off x="4299593" y="548263"/>
              <a:ext cx="258600" cy="222900"/>
            </a:xfrm>
            <a:prstGeom prst="triangle">
              <a:avLst>
                <a:gd name="adj" fmla="val 50000"/>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53" name="Google Shape;253;p8"/>
            <p:cNvSpPr/>
            <p:nvPr/>
          </p:nvSpPr>
          <p:spPr>
            <a:xfrm rot="5400000">
              <a:off x="4591611" y="548263"/>
              <a:ext cx="258600" cy="222900"/>
            </a:xfrm>
            <a:prstGeom prst="triangle">
              <a:avLst>
                <a:gd name="adj" fmla="val 50000"/>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54" name="Google Shape;254;p8"/>
            <p:cNvSpPr/>
            <p:nvPr/>
          </p:nvSpPr>
          <p:spPr>
            <a:xfrm rot="5400000">
              <a:off x="4883629" y="548263"/>
              <a:ext cx="258600" cy="222900"/>
            </a:xfrm>
            <a:prstGeom prst="triangle">
              <a:avLst>
                <a:gd name="adj" fmla="val 50000"/>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55" name="Google Shape;255;p8"/>
            <p:cNvSpPr/>
            <p:nvPr/>
          </p:nvSpPr>
          <p:spPr>
            <a:xfrm rot="5400000">
              <a:off x="5175645" y="548263"/>
              <a:ext cx="258600" cy="222900"/>
            </a:xfrm>
            <a:prstGeom prst="triangle">
              <a:avLst>
                <a:gd name="adj" fmla="val 50000"/>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256" name="Google Shape;256;p8" descr="Power outline"/>
          <p:cNvGrpSpPr/>
          <p:nvPr/>
        </p:nvGrpSpPr>
        <p:grpSpPr>
          <a:xfrm>
            <a:off x="11395145" y="5376580"/>
            <a:ext cx="573391" cy="636955"/>
            <a:chOff x="5753006" y="3038475"/>
            <a:chExt cx="685957" cy="761999"/>
          </a:xfrm>
        </p:grpSpPr>
        <p:sp>
          <p:nvSpPr>
            <p:cNvPr id="257" name="Google Shape;257;p8"/>
            <p:cNvSpPr/>
            <p:nvPr/>
          </p:nvSpPr>
          <p:spPr>
            <a:xfrm>
              <a:off x="5753006" y="3176139"/>
              <a:ext cx="685957" cy="624335"/>
            </a:xfrm>
            <a:custGeom>
              <a:avLst/>
              <a:gdLst/>
              <a:ahLst/>
              <a:cxnLst/>
              <a:rect l="l" t="t" r="r" b="b"/>
              <a:pathLst>
                <a:path w="685957" h="624335" extrusionOk="0">
                  <a:moveTo>
                    <a:pt x="342994" y="624335"/>
                  </a:moveTo>
                  <a:cubicBezTo>
                    <a:pt x="532372" y="624370"/>
                    <a:pt x="685922" y="470877"/>
                    <a:pt x="685957" y="281498"/>
                  </a:cubicBezTo>
                  <a:cubicBezTo>
                    <a:pt x="685977" y="169262"/>
                    <a:pt x="631070" y="64119"/>
                    <a:pt x="538951" y="0"/>
                  </a:cubicBezTo>
                  <a:lnTo>
                    <a:pt x="528045" y="15631"/>
                  </a:lnTo>
                  <a:cubicBezTo>
                    <a:pt x="674827" y="117832"/>
                    <a:pt x="710966" y="319672"/>
                    <a:pt x="608766" y="466455"/>
                  </a:cubicBezTo>
                  <a:cubicBezTo>
                    <a:pt x="506564" y="613236"/>
                    <a:pt x="304724" y="649375"/>
                    <a:pt x="157942" y="547174"/>
                  </a:cubicBezTo>
                  <a:cubicBezTo>
                    <a:pt x="11160" y="444973"/>
                    <a:pt x="-24980" y="243132"/>
                    <a:pt x="77221" y="96351"/>
                  </a:cubicBezTo>
                  <a:cubicBezTo>
                    <a:pt x="99136" y="64877"/>
                    <a:pt x="126467" y="37546"/>
                    <a:pt x="157942" y="15631"/>
                  </a:cubicBezTo>
                  <a:lnTo>
                    <a:pt x="147036" y="0"/>
                  </a:lnTo>
                  <a:cubicBezTo>
                    <a:pt x="-8397" y="108190"/>
                    <a:pt x="-46694" y="321897"/>
                    <a:pt x="61496" y="477330"/>
                  </a:cubicBezTo>
                  <a:cubicBezTo>
                    <a:pt x="125615" y="569448"/>
                    <a:pt x="230757" y="624356"/>
                    <a:pt x="342994" y="624335"/>
                  </a:cubicBezTo>
                  <a:close/>
                </a:path>
              </a:pathLst>
            </a:custGeom>
            <a:noFill/>
            <a:ln w="19050" cap="flat" cmpd="sng">
              <a:solidFill>
                <a:schemeClr val="accent1"/>
              </a:solidFill>
              <a:prstDash val="solid"/>
              <a:round/>
              <a:headEnd type="none" w="sm" len="sm"/>
              <a:tailEnd type="none" w="sm" len="sm"/>
            </a:ln>
            <a:effectLst>
              <a:outerShdw blurRad="1016000" dist="76200" sx="114000" sy="114000" algn="ctr" rotWithShape="0">
                <a:schemeClr val="accent1"/>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58" name="Google Shape;258;p8"/>
            <p:cNvSpPr/>
            <p:nvPr/>
          </p:nvSpPr>
          <p:spPr>
            <a:xfrm>
              <a:off x="6086475" y="3038475"/>
              <a:ext cx="19050" cy="419100"/>
            </a:xfrm>
            <a:custGeom>
              <a:avLst/>
              <a:gdLst/>
              <a:ahLst/>
              <a:cxnLst/>
              <a:rect l="l" t="t" r="r" b="b"/>
              <a:pathLst>
                <a:path w="19050" h="419100" extrusionOk="0">
                  <a:moveTo>
                    <a:pt x="0" y="0"/>
                  </a:moveTo>
                  <a:lnTo>
                    <a:pt x="19050" y="0"/>
                  </a:lnTo>
                  <a:lnTo>
                    <a:pt x="19050" y="419100"/>
                  </a:lnTo>
                  <a:lnTo>
                    <a:pt x="0" y="419100"/>
                  </a:lnTo>
                  <a:close/>
                </a:path>
              </a:pathLst>
            </a:custGeom>
            <a:noFill/>
            <a:ln w="19050" cap="flat" cmpd="sng">
              <a:solidFill>
                <a:schemeClr val="accent1"/>
              </a:solidFill>
              <a:prstDash val="solid"/>
              <a:round/>
              <a:headEnd type="none" w="sm" len="sm"/>
              <a:tailEnd type="none" w="sm" len="sm"/>
            </a:ln>
            <a:effectLst>
              <a:outerShdw blurRad="1016000" dist="76200" sx="114000" sy="114000" algn="ctr" rotWithShape="0">
                <a:schemeClr val="accent1"/>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grpSp>
    </p:spTree>
    <p:extLst>
      <p:ext uri="{BB962C8B-B14F-4D97-AF65-F5344CB8AC3E}">
        <p14:creationId xmlns:p14="http://schemas.microsoft.com/office/powerpoint/2010/main" val="1342347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007 Quote">
  <p:cSld name="007 Quote">
    <p:spTree>
      <p:nvGrpSpPr>
        <p:cNvPr id="1" name="Shape 259"/>
        <p:cNvGrpSpPr/>
        <p:nvPr/>
      </p:nvGrpSpPr>
      <p:grpSpPr>
        <a:xfrm>
          <a:off x="0" y="0"/>
          <a:ext cx="0" cy="0"/>
          <a:chOff x="0" y="0"/>
          <a:chExt cx="0" cy="0"/>
        </a:xfrm>
      </p:grpSpPr>
      <p:sp>
        <p:nvSpPr>
          <p:cNvPr id="260" name="Google Shape;260;p9"/>
          <p:cNvSpPr/>
          <p:nvPr/>
        </p:nvSpPr>
        <p:spPr>
          <a:xfrm>
            <a:off x="10886023" y="564982"/>
            <a:ext cx="389400" cy="389400"/>
          </a:xfrm>
          <a:prstGeom prst="ellipse">
            <a:avLst/>
          </a:prstGeom>
          <a:noFill/>
          <a:ln w="25400" cap="flat" cmpd="sng">
            <a:solidFill>
              <a:schemeClr val="accent1"/>
            </a:solidFill>
            <a:prstDash val="solid"/>
            <a:round/>
            <a:headEnd type="none" w="sm" len="sm"/>
            <a:tailEnd type="none" w="sm" len="sm"/>
          </a:ln>
          <a:effectLst>
            <a:outerShdw blurRad="1016000" dist="76200" sx="114000" sy="114000" algn="ctr" rotWithShape="0">
              <a:schemeClr val="accent1"/>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61" name="Google Shape;261;p9"/>
          <p:cNvSpPr/>
          <p:nvPr/>
        </p:nvSpPr>
        <p:spPr>
          <a:xfrm>
            <a:off x="702331" y="954366"/>
            <a:ext cx="389400" cy="389400"/>
          </a:xfrm>
          <a:prstGeom prst="ellipse">
            <a:avLst/>
          </a:prstGeom>
          <a:noFill/>
          <a:ln w="25400" cap="flat" cmpd="sng">
            <a:solidFill>
              <a:schemeClr val="accent1"/>
            </a:solidFill>
            <a:prstDash val="solid"/>
            <a:round/>
            <a:headEnd type="none" w="sm" len="sm"/>
            <a:tailEnd type="none" w="sm" len="sm"/>
          </a:ln>
          <a:effectLst>
            <a:outerShdw blurRad="1016000" dist="76200" sx="114000" sy="114000" algn="ctr" rotWithShape="0">
              <a:schemeClr val="accent1"/>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grpSp>
        <p:nvGrpSpPr>
          <p:cNvPr id="262" name="Google Shape;262;p9" descr="Power outline"/>
          <p:cNvGrpSpPr/>
          <p:nvPr/>
        </p:nvGrpSpPr>
        <p:grpSpPr>
          <a:xfrm>
            <a:off x="128945" y="182605"/>
            <a:ext cx="573391" cy="636955"/>
            <a:chOff x="5753006" y="3038475"/>
            <a:chExt cx="685957" cy="761999"/>
          </a:xfrm>
        </p:grpSpPr>
        <p:sp>
          <p:nvSpPr>
            <p:cNvPr id="263" name="Google Shape;263;p9"/>
            <p:cNvSpPr/>
            <p:nvPr/>
          </p:nvSpPr>
          <p:spPr>
            <a:xfrm>
              <a:off x="5753006" y="3176139"/>
              <a:ext cx="685957" cy="624335"/>
            </a:xfrm>
            <a:custGeom>
              <a:avLst/>
              <a:gdLst/>
              <a:ahLst/>
              <a:cxnLst/>
              <a:rect l="l" t="t" r="r" b="b"/>
              <a:pathLst>
                <a:path w="685957" h="624335" extrusionOk="0">
                  <a:moveTo>
                    <a:pt x="342994" y="624335"/>
                  </a:moveTo>
                  <a:cubicBezTo>
                    <a:pt x="532372" y="624370"/>
                    <a:pt x="685922" y="470877"/>
                    <a:pt x="685957" y="281498"/>
                  </a:cubicBezTo>
                  <a:cubicBezTo>
                    <a:pt x="685977" y="169262"/>
                    <a:pt x="631070" y="64119"/>
                    <a:pt x="538951" y="0"/>
                  </a:cubicBezTo>
                  <a:lnTo>
                    <a:pt x="528045" y="15631"/>
                  </a:lnTo>
                  <a:cubicBezTo>
                    <a:pt x="674827" y="117832"/>
                    <a:pt x="710966" y="319672"/>
                    <a:pt x="608766" y="466455"/>
                  </a:cubicBezTo>
                  <a:cubicBezTo>
                    <a:pt x="506564" y="613236"/>
                    <a:pt x="304724" y="649375"/>
                    <a:pt x="157942" y="547174"/>
                  </a:cubicBezTo>
                  <a:cubicBezTo>
                    <a:pt x="11160" y="444973"/>
                    <a:pt x="-24980" y="243132"/>
                    <a:pt x="77221" y="96351"/>
                  </a:cubicBezTo>
                  <a:cubicBezTo>
                    <a:pt x="99136" y="64877"/>
                    <a:pt x="126467" y="37546"/>
                    <a:pt x="157942" y="15631"/>
                  </a:cubicBezTo>
                  <a:lnTo>
                    <a:pt x="147036" y="0"/>
                  </a:lnTo>
                  <a:cubicBezTo>
                    <a:pt x="-8397" y="108190"/>
                    <a:pt x="-46694" y="321897"/>
                    <a:pt x="61496" y="477330"/>
                  </a:cubicBezTo>
                  <a:cubicBezTo>
                    <a:pt x="125615" y="569448"/>
                    <a:pt x="230757" y="624356"/>
                    <a:pt x="342994" y="624335"/>
                  </a:cubicBezTo>
                  <a:close/>
                </a:path>
              </a:pathLst>
            </a:custGeom>
            <a:noFill/>
            <a:ln w="1905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64" name="Google Shape;264;p9"/>
            <p:cNvSpPr/>
            <p:nvPr/>
          </p:nvSpPr>
          <p:spPr>
            <a:xfrm>
              <a:off x="6086475" y="3038475"/>
              <a:ext cx="19050" cy="419100"/>
            </a:xfrm>
            <a:custGeom>
              <a:avLst/>
              <a:gdLst/>
              <a:ahLst/>
              <a:cxnLst/>
              <a:rect l="l" t="t" r="r" b="b"/>
              <a:pathLst>
                <a:path w="19050" h="419100" extrusionOk="0">
                  <a:moveTo>
                    <a:pt x="0" y="0"/>
                  </a:moveTo>
                  <a:lnTo>
                    <a:pt x="19050" y="0"/>
                  </a:lnTo>
                  <a:lnTo>
                    <a:pt x="19050" y="419100"/>
                  </a:lnTo>
                  <a:lnTo>
                    <a:pt x="0" y="419100"/>
                  </a:lnTo>
                  <a:close/>
                </a:path>
              </a:pathLst>
            </a:custGeom>
            <a:noFill/>
            <a:ln w="1905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265" name="Google Shape;265;p9"/>
          <p:cNvGrpSpPr/>
          <p:nvPr/>
        </p:nvGrpSpPr>
        <p:grpSpPr>
          <a:xfrm>
            <a:off x="11546587" y="307924"/>
            <a:ext cx="416899" cy="386303"/>
            <a:chOff x="7467602" y="5857077"/>
            <a:chExt cx="468900" cy="434488"/>
          </a:xfrm>
        </p:grpSpPr>
        <p:sp>
          <p:nvSpPr>
            <p:cNvPr id="266" name="Google Shape;266;p9"/>
            <p:cNvSpPr/>
            <p:nvPr/>
          </p:nvSpPr>
          <p:spPr>
            <a:xfrm>
              <a:off x="7467602" y="5857077"/>
              <a:ext cx="164100" cy="164100"/>
            </a:xfrm>
            <a:prstGeom prst="ellipse">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67" name="Google Shape;267;p9"/>
            <p:cNvSpPr/>
            <p:nvPr/>
          </p:nvSpPr>
          <p:spPr>
            <a:xfrm>
              <a:off x="7767486" y="5857077"/>
              <a:ext cx="164100" cy="164100"/>
            </a:xfrm>
            <a:prstGeom prst="ellipse">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68" name="Google Shape;268;p9"/>
            <p:cNvSpPr/>
            <p:nvPr/>
          </p:nvSpPr>
          <p:spPr>
            <a:xfrm>
              <a:off x="7472518" y="6127465"/>
              <a:ext cx="164100" cy="164100"/>
            </a:xfrm>
            <a:prstGeom prst="ellipse">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69" name="Google Shape;269;p9"/>
            <p:cNvSpPr/>
            <p:nvPr/>
          </p:nvSpPr>
          <p:spPr>
            <a:xfrm>
              <a:off x="7772402" y="6127465"/>
              <a:ext cx="164100" cy="164100"/>
            </a:xfrm>
            <a:prstGeom prst="ellipse">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270" name="Google Shape;270;p9"/>
          <p:cNvGrpSpPr/>
          <p:nvPr/>
        </p:nvGrpSpPr>
        <p:grpSpPr>
          <a:xfrm>
            <a:off x="1004793" y="371775"/>
            <a:ext cx="1098953" cy="258600"/>
            <a:chOff x="4317443" y="530413"/>
            <a:chExt cx="1098953" cy="258600"/>
          </a:xfrm>
        </p:grpSpPr>
        <p:sp>
          <p:nvSpPr>
            <p:cNvPr id="271" name="Google Shape;271;p9"/>
            <p:cNvSpPr/>
            <p:nvPr/>
          </p:nvSpPr>
          <p:spPr>
            <a:xfrm rot="5400000">
              <a:off x="4299593" y="548263"/>
              <a:ext cx="258600" cy="222900"/>
            </a:xfrm>
            <a:prstGeom prst="triangle">
              <a:avLst>
                <a:gd name="adj" fmla="val 50000"/>
              </a:avLst>
            </a:prstGeom>
            <a:noFill/>
            <a:ln w="25400" cap="flat" cmpd="sng">
              <a:solidFill>
                <a:schemeClr val="accent1"/>
              </a:solidFill>
              <a:prstDash val="solid"/>
              <a:round/>
              <a:headEnd type="none" w="sm" len="sm"/>
              <a:tailEnd type="none" w="sm" len="sm"/>
            </a:ln>
            <a:effectLst>
              <a:outerShdw blurRad="1016000" dist="76200" sx="114000" sy="114000" algn="ctr" rotWithShape="0">
                <a:schemeClr val="accent1"/>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72" name="Google Shape;272;p9"/>
            <p:cNvSpPr/>
            <p:nvPr/>
          </p:nvSpPr>
          <p:spPr>
            <a:xfrm rot="5400000">
              <a:off x="4591611" y="548263"/>
              <a:ext cx="258600" cy="222900"/>
            </a:xfrm>
            <a:prstGeom prst="triangle">
              <a:avLst>
                <a:gd name="adj" fmla="val 50000"/>
              </a:avLst>
            </a:prstGeom>
            <a:noFill/>
            <a:ln w="25400" cap="flat" cmpd="sng">
              <a:solidFill>
                <a:schemeClr val="accent1"/>
              </a:solidFill>
              <a:prstDash val="solid"/>
              <a:round/>
              <a:headEnd type="none" w="sm" len="sm"/>
              <a:tailEnd type="none" w="sm" len="sm"/>
            </a:ln>
            <a:effectLst>
              <a:outerShdw blurRad="1016000" dist="76200" sx="114000" sy="114000" algn="ctr" rotWithShape="0">
                <a:schemeClr val="accent1"/>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73" name="Google Shape;273;p9"/>
            <p:cNvSpPr/>
            <p:nvPr/>
          </p:nvSpPr>
          <p:spPr>
            <a:xfrm rot="5400000">
              <a:off x="4883629" y="548263"/>
              <a:ext cx="258600" cy="222900"/>
            </a:xfrm>
            <a:prstGeom prst="triangle">
              <a:avLst>
                <a:gd name="adj" fmla="val 50000"/>
              </a:avLst>
            </a:prstGeom>
            <a:noFill/>
            <a:ln w="25400" cap="flat" cmpd="sng">
              <a:solidFill>
                <a:schemeClr val="accent1"/>
              </a:solidFill>
              <a:prstDash val="solid"/>
              <a:round/>
              <a:headEnd type="none" w="sm" len="sm"/>
              <a:tailEnd type="none" w="sm" len="sm"/>
            </a:ln>
            <a:effectLst>
              <a:outerShdw blurRad="1016000" dist="76200" sx="114000" sy="114000" algn="ctr" rotWithShape="0">
                <a:schemeClr val="accent1"/>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74" name="Google Shape;274;p9"/>
            <p:cNvSpPr/>
            <p:nvPr/>
          </p:nvSpPr>
          <p:spPr>
            <a:xfrm rot="5400000">
              <a:off x="5175645" y="548263"/>
              <a:ext cx="258600" cy="222900"/>
            </a:xfrm>
            <a:prstGeom prst="triangle">
              <a:avLst>
                <a:gd name="adj" fmla="val 50000"/>
              </a:avLst>
            </a:prstGeom>
            <a:noFill/>
            <a:ln w="25400" cap="flat" cmpd="sng">
              <a:solidFill>
                <a:schemeClr val="accent1"/>
              </a:solidFill>
              <a:prstDash val="solid"/>
              <a:round/>
              <a:headEnd type="none" w="sm" len="sm"/>
              <a:tailEnd type="none" w="sm" len="sm"/>
            </a:ln>
            <a:effectLst>
              <a:outerShdw blurRad="1016000" dist="76200" sx="114000" sy="114000" algn="ctr" rotWithShape="0">
                <a:schemeClr val="accent1"/>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275" name="Google Shape;275;p9"/>
          <p:cNvGrpSpPr/>
          <p:nvPr/>
        </p:nvGrpSpPr>
        <p:grpSpPr>
          <a:xfrm>
            <a:off x="207164" y="6378784"/>
            <a:ext cx="1098953" cy="258600"/>
            <a:chOff x="4317443" y="530413"/>
            <a:chExt cx="1098953" cy="258600"/>
          </a:xfrm>
        </p:grpSpPr>
        <p:sp>
          <p:nvSpPr>
            <p:cNvPr id="276" name="Google Shape;276;p9"/>
            <p:cNvSpPr/>
            <p:nvPr/>
          </p:nvSpPr>
          <p:spPr>
            <a:xfrm rot="5400000">
              <a:off x="4299593" y="548263"/>
              <a:ext cx="258600" cy="222900"/>
            </a:xfrm>
            <a:prstGeom prst="triangle">
              <a:avLst>
                <a:gd name="adj" fmla="val 50000"/>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77" name="Google Shape;277;p9"/>
            <p:cNvSpPr/>
            <p:nvPr/>
          </p:nvSpPr>
          <p:spPr>
            <a:xfrm rot="5400000">
              <a:off x="4591611" y="548263"/>
              <a:ext cx="258600" cy="222900"/>
            </a:xfrm>
            <a:prstGeom prst="triangle">
              <a:avLst>
                <a:gd name="adj" fmla="val 50000"/>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78" name="Google Shape;278;p9"/>
            <p:cNvSpPr/>
            <p:nvPr/>
          </p:nvSpPr>
          <p:spPr>
            <a:xfrm rot="5400000">
              <a:off x="4883629" y="548263"/>
              <a:ext cx="258600" cy="222900"/>
            </a:xfrm>
            <a:prstGeom prst="triangle">
              <a:avLst>
                <a:gd name="adj" fmla="val 50000"/>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79" name="Google Shape;279;p9"/>
            <p:cNvSpPr/>
            <p:nvPr/>
          </p:nvSpPr>
          <p:spPr>
            <a:xfrm rot="5400000">
              <a:off x="5175645" y="548263"/>
              <a:ext cx="258600" cy="222900"/>
            </a:xfrm>
            <a:prstGeom prst="triangle">
              <a:avLst>
                <a:gd name="adj" fmla="val 50000"/>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280" name="Google Shape;280;p9"/>
          <p:cNvGrpSpPr/>
          <p:nvPr/>
        </p:nvGrpSpPr>
        <p:grpSpPr>
          <a:xfrm>
            <a:off x="207182" y="1425244"/>
            <a:ext cx="416899" cy="386303"/>
            <a:chOff x="7467602" y="5857077"/>
            <a:chExt cx="468900" cy="434488"/>
          </a:xfrm>
        </p:grpSpPr>
        <p:sp>
          <p:nvSpPr>
            <p:cNvPr id="281" name="Google Shape;281;p9"/>
            <p:cNvSpPr/>
            <p:nvPr/>
          </p:nvSpPr>
          <p:spPr>
            <a:xfrm>
              <a:off x="7467602" y="5857077"/>
              <a:ext cx="164100" cy="164100"/>
            </a:xfrm>
            <a:prstGeom prst="ellipse">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82" name="Google Shape;282;p9"/>
            <p:cNvSpPr/>
            <p:nvPr/>
          </p:nvSpPr>
          <p:spPr>
            <a:xfrm>
              <a:off x="7767486" y="5857077"/>
              <a:ext cx="164100" cy="164100"/>
            </a:xfrm>
            <a:prstGeom prst="ellipse">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83" name="Google Shape;283;p9"/>
            <p:cNvSpPr/>
            <p:nvPr/>
          </p:nvSpPr>
          <p:spPr>
            <a:xfrm>
              <a:off x="7472518" y="6127465"/>
              <a:ext cx="164100" cy="164100"/>
            </a:xfrm>
            <a:prstGeom prst="ellipse">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84" name="Google Shape;284;p9"/>
            <p:cNvSpPr/>
            <p:nvPr/>
          </p:nvSpPr>
          <p:spPr>
            <a:xfrm>
              <a:off x="7772402" y="6127465"/>
              <a:ext cx="164100" cy="164100"/>
            </a:xfrm>
            <a:prstGeom prst="ellipse">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285" name="Google Shape;285;p9"/>
          <p:cNvGrpSpPr/>
          <p:nvPr/>
        </p:nvGrpSpPr>
        <p:grpSpPr>
          <a:xfrm flipH="1">
            <a:off x="9573193" y="273100"/>
            <a:ext cx="1098953" cy="258600"/>
            <a:chOff x="4317443" y="530413"/>
            <a:chExt cx="1098953" cy="258600"/>
          </a:xfrm>
        </p:grpSpPr>
        <p:sp>
          <p:nvSpPr>
            <p:cNvPr id="286" name="Google Shape;286;p9"/>
            <p:cNvSpPr/>
            <p:nvPr/>
          </p:nvSpPr>
          <p:spPr>
            <a:xfrm rot="5400000">
              <a:off x="4299593" y="548263"/>
              <a:ext cx="258600" cy="222900"/>
            </a:xfrm>
            <a:prstGeom prst="triangle">
              <a:avLst>
                <a:gd name="adj" fmla="val 50000"/>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87" name="Google Shape;287;p9"/>
            <p:cNvSpPr/>
            <p:nvPr/>
          </p:nvSpPr>
          <p:spPr>
            <a:xfrm rot="5400000">
              <a:off x="4591611" y="548263"/>
              <a:ext cx="258600" cy="222900"/>
            </a:xfrm>
            <a:prstGeom prst="triangle">
              <a:avLst>
                <a:gd name="adj" fmla="val 50000"/>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88" name="Google Shape;288;p9"/>
            <p:cNvSpPr/>
            <p:nvPr/>
          </p:nvSpPr>
          <p:spPr>
            <a:xfrm rot="5400000">
              <a:off x="4883629" y="548263"/>
              <a:ext cx="258600" cy="222900"/>
            </a:xfrm>
            <a:prstGeom prst="triangle">
              <a:avLst>
                <a:gd name="adj" fmla="val 50000"/>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89" name="Google Shape;289;p9"/>
            <p:cNvSpPr/>
            <p:nvPr/>
          </p:nvSpPr>
          <p:spPr>
            <a:xfrm rot="5400000">
              <a:off x="5175645" y="548263"/>
              <a:ext cx="258600" cy="222900"/>
            </a:xfrm>
            <a:prstGeom prst="triangle">
              <a:avLst>
                <a:gd name="adj" fmla="val 50000"/>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290" name="Google Shape;290;p9" descr="Power outline"/>
          <p:cNvGrpSpPr/>
          <p:nvPr/>
        </p:nvGrpSpPr>
        <p:grpSpPr>
          <a:xfrm>
            <a:off x="930170" y="5484355"/>
            <a:ext cx="573391" cy="636955"/>
            <a:chOff x="5753006" y="3038475"/>
            <a:chExt cx="685957" cy="761999"/>
          </a:xfrm>
        </p:grpSpPr>
        <p:sp>
          <p:nvSpPr>
            <p:cNvPr id="291" name="Google Shape;291;p9"/>
            <p:cNvSpPr/>
            <p:nvPr/>
          </p:nvSpPr>
          <p:spPr>
            <a:xfrm>
              <a:off x="5753006" y="3176139"/>
              <a:ext cx="685957" cy="624335"/>
            </a:xfrm>
            <a:custGeom>
              <a:avLst/>
              <a:gdLst/>
              <a:ahLst/>
              <a:cxnLst/>
              <a:rect l="l" t="t" r="r" b="b"/>
              <a:pathLst>
                <a:path w="685957" h="624335" extrusionOk="0">
                  <a:moveTo>
                    <a:pt x="342994" y="624335"/>
                  </a:moveTo>
                  <a:cubicBezTo>
                    <a:pt x="532372" y="624370"/>
                    <a:pt x="685922" y="470877"/>
                    <a:pt x="685957" y="281498"/>
                  </a:cubicBezTo>
                  <a:cubicBezTo>
                    <a:pt x="685977" y="169262"/>
                    <a:pt x="631070" y="64119"/>
                    <a:pt x="538951" y="0"/>
                  </a:cubicBezTo>
                  <a:lnTo>
                    <a:pt x="528045" y="15631"/>
                  </a:lnTo>
                  <a:cubicBezTo>
                    <a:pt x="674827" y="117832"/>
                    <a:pt x="710966" y="319672"/>
                    <a:pt x="608766" y="466455"/>
                  </a:cubicBezTo>
                  <a:cubicBezTo>
                    <a:pt x="506564" y="613236"/>
                    <a:pt x="304724" y="649375"/>
                    <a:pt x="157942" y="547174"/>
                  </a:cubicBezTo>
                  <a:cubicBezTo>
                    <a:pt x="11160" y="444973"/>
                    <a:pt x="-24980" y="243132"/>
                    <a:pt x="77221" y="96351"/>
                  </a:cubicBezTo>
                  <a:cubicBezTo>
                    <a:pt x="99136" y="64877"/>
                    <a:pt x="126467" y="37546"/>
                    <a:pt x="157942" y="15631"/>
                  </a:cubicBezTo>
                  <a:lnTo>
                    <a:pt x="147036" y="0"/>
                  </a:lnTo>
                  <a:cubicBezTo>
                    <a:pt x="-8397" y="108190"/>
                    <a:pt x="-46694" y="321897"/>
                    <a:pt x="61496" y="477330"/>
                  </a:cubicBezTo>
                  <a:cubicBezTo>
                    <a:pt x="125615" y="569448"/>
                    <a:pt x="230757" y="624356"/>
                    <a:pt x="342994" y="624335"/>
                  </a:cubicBezTo>
                  <a:close/>
                </a:path>
              </a:pathLst>
            </a:custGeom>
            <a:noFill/>
            <a:ln w="19050" cap="flat" cmpd="sng">
              <a:solidFill>
                <a:schemeClr val="accent1"/>
              </a:solidFill>
              <a:prstDash val="solid"/>
              <a:round/>
              <a:headEnd type="none" w="sm" len="sm"/>
              <a:tailEnd type="none" w="sm" len="sm"/>
            </a:ln>
            <a:effectLst>
              <a:outerShdw blurRad="1016000" dist="76200" sx="114000" sy="114000" algn="ctr" rotWithShape="0">
                <a:schemeClr val="accent1"/>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92" name="Google Shape;292;p9"/>
            <p:cNvSpPr/>
            <p:nvPr/>
          </p:nvSpPr>
          <p:spPr>
            <a:xfrm>
              <a:off x="6086475" y="3038475"/>
              <a:ext cx="19050" cy="419100"/>
            </a:xfrm>
            <a:custGeom>
              <a:avLst/>
              <a:gdLst/>
              <a:ahLst/>
              <a:cxnLst/>
              <a:rect l="l" t="t" r="r" b="b"/>
              <a:pathLst>
                <a:path w="19050" h="419100" extrusionOk="0">
                  <a:moveTo>
                    <a:pt x="0" y="0"/>
                  </a:moveTo>
                  <a:lnTo>
                    <a:pt x="19050" y="0"/>
                  </a:lnTo>
                  <a:lnTo>
                    <a:pt x="19050" y="419100"/>
                  </a:lnTo>
                  <a:lnTo>
                    <a:pt x="0" y="419100"/>
                  </a:lnTo>
                  <a:close/>
                </a:path>
              </a:pathLst>
            </a:custGeom>
            <a:noFill/>
            <a:ln w="19050" cap="flat" cmpd="sng">
              <a:solidFill>
                <a:schemeClr val="accent1"/>
              </a:solidFill>
              <a:prstDash val="solid"/>
              <a:round/>
              <a:headEnd type="none" w="sm" len="sm"/>
              <a:tailEnd type="none" w="sm" len="sm"/>
            </a:ln>
            <a:effectLst>
              <a:outerShdw blurRad="1016000" dist="76200" sx="114000" sy="114000" algn="ctr" rotWithShape="0">
                <a:schemeClr val="accent1"/>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grpSp>
      <p:sp>
        <p:nvSpPr>
          <p:cNvPr id="293" name="Google Shape;293;p9"/>
          <p:cNvSpPr txBox="1">
            <a:spLocks noGrp="1"/>
          </p:cNvSpPr>
          <p:nvPr>
            <p:ph type="title"/>
          </p:nvPr>
        </p:nvSpPr>
        <p:spPr>
          <a:xfrm>
            <a:off x="558100" y="1873525"/>
            <a:ext cx="11095500" cy="31608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5000"/>
              <a:buNone/>
              <a:defRPr sz="5000"/>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endParaRPr/>
          </a:p>
        </p:txBody>
      </p:sp>
      <p:sp>
        <p:nvSpPr>
          <p:cNvPr id="294" name="Google Shape;294;p9"/>
          <p:cNvSpPr txBox="1">
            <a:spLocks noGrp="1"/>
          </p:cNvSpPr>
          <p:nvPr>
            <p:ph type="subTitle" idx="1"/>
          </p:nvPr>
        </p:nvSpPr>
        <p:spPr>
          <a:xfrm>
            <a:off x="632875" y="5919475"/>
            <a:ext cx="11379900" cy="717900"/>
          </a:xfrm>
          <a:prstGeom prst="rect">
            <a:avLst/>
          </a:prstGeom>
        </p:spPr>
        <p:txBody>
          <a:bodyPr spcFirstLastPara="1" wrap="square" lIns="121900" tIns="121900" rIns="121900" bIns="121900" anchor="b" anchorCtr="0">
            <a:noAutofit/>
          </a:bodyPr>
          <a:lstStyle>
            <a:lvl1pPr lvl="0" algn="r" rtl="0">
              <a:lnSpc>
                <a:spcPct val="100000"/>
              </a:lnSpc>
              <a:spcBef>
                <a:spcPts val="0"/>
              </a:spcBef>
              <a:spcAft>
                <a:spcPts val="0"/>
              </a:spcAft>
              <a:buSzPts val="1900"/>
              <a:buNone/>
              <a:defRPr/>
            </a:lvl1pPr>
            <a:lvl2pPr lvl="1" algn="r" rtl="0">
              <a:lnSpc>
                <a:spcPct val="100000"/>
              </a:lnSpc>
              <a:spcBef>
                <a:spcPts val="0"/>
              </a:spcBef>
              <a:spcAft>
                <a:spcPts val="0"/>
              </a:spcAft>
              <a:buSzPts val="1900"/>
              <a:buNone/>
              <a:defRPr/>
            </a:lvl2pPr>
            <a:lvl3pPr lvl="2" algn="r" rtl="0">
              <a:lnSpc>
                <a:spcPct val="100000"/>
              </a:lnSpc>
              <a:spcBef>
                <a:spcPts val="0"/>
              </a:spcBef>
              <a:spcAft>
                <a:spcPts val="0"/>
              </a:spcAft>
              <a:buSzPts val="1900"/>
              <a:buNone/>
              <a:defRPr/>
            </a:lvl3pPr>
            <a:lvl4pPr lvl="3" algn="r" rtl="0">
              <a:lnSpc>
                <a:spcPct val="100000"/>
              </a:lnSpc>
              <a:spcBef>
                <a:spcPts val="0"/>
              </a:spcBef>
              <a:spcAft>
                <a:spcPts val="0"/>
              </a:spcAft>
              <a:buSzPts val="1900"/>
              <a:buNone/>
              <a:defRPr/>
            </a:lvl4pPr>
            <a:lvl5pPr lvl="4" algn="r" rtl="0">
              <a:lnSpc>
                <a:spcPct val="100000"/>
              </a:lnSpc>
              <a:spcBef>
                <a:spcPts val="0"/>
              </a:spcBef>
              <a:spcAft>
                <a:spcPts val="0"/>
              </a:spcAft>
              <a:buSzPts val="1900"/>
              <a:buNone/>
              <a:defRPr/>
            </a:lvl5pPr>
            <a:lvl6pPr lvl="5" algn="r" rtl="0">
              <a:lnSpc>
                <a:spcPct val="100000"/>
              </a:lnSpc>
              <a:spcBef>
                <a:spcPts val="0"/>
              </a:spcBef>
              <a:spcAft>
                <a:spcPts val="0"/>
              </a:spcAft>
              <a:buSzPts val="1900"/>
              <a:buNone/>
              <a:defRPr/>
            </a:lvl6pPr>
            <a:lvl7pPr lvl="6" algn="r" rtl="0">
              <a:lnSpc>
                <a:spcPct val="100000"/>
              </a:lnSpc>
              <a:spcBef>
                <a:spcPts val="0"/>
              </a:spcBef>
              <a:spcAft>
                <a:spcPts val="0"/>
              </a:spcAft>
              <a:buSzPts val="1900"/>
              <a:buNone/>
              <a:defRPr/>
            </a:lvl7pPr>
            <a:lvl8pPr lvl="7" algn="r" rtl="0">
              <a:lnSpc>
                <a:spcPct val="100000"/>
              </a:lnSpc>
              <a:spcBef>
                <a:spcPts val="0"/>
              </a:spcBef>
              <a:spcAft>
                <a:spcPts val="0"/>
              </a:spcAft>
              <a:buSzPts val="1900"/>
              <a:buNone/>
              <a:defRPr/>
            </a:lvl8pPr>
            <a:lvl9pPr lvl="8" algn="r" rtl="0">
              <a:lnSpc>
                <a:spcPct val="100000"/>
              </a:lnSpc>
              <a:spcBef>
                <a:spcPts val="0"/>
              </a:spcBef>
              <a:spcAft>
                <a:spcPts val="0"/>
              </a:spcAft>
              <a:buSzPts val="1900"/>
              <a:buNone/>
              <a:defRPr/>
            </a:lvl9pPr>
          </a:lstStyle>
          <a:p>
            <a:endParaRPr/>
          </a:p>
        </p:txBody>
      </p:sp>
    </p:spTree>
    <p:extLst>
      <p:ext uri="{BB962C8B-B14F-4D97-AF65-F5344CB8AC3E}">
        <p14:creationId xmlns:p14="http://schemas.microsoft.com/office/powerpoint/2010/main" val="2765760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009 Big Title">
  <p:cSld name="009 Big Title">
    <p:spTree>
      <p:nvGrpSpPr>
        <p:cNvPr id="1" name="Shape 295"/>
        <p:cNvGrpSpPr/>
        <p:nvPr/>
      </p:nvGrpSpPr>
      <p:grpSpPr>
        <a:xfrm>
          <a:off x="0" y="0"/>
          <a:ext cx="0" cy="0"/>
          <a:chOff x="0" y="0"/>
          <a:chExt cx="0" cy="0"/>
        </a:xfrm>
      </p:grpSpPr>
      <p:sp>
        <p:nvSpPr>
          <p:cNvPr id="296" name="Google Shape;296;p10"/>
          <p:cNvSpPr/>
          <p:nvPr/>
        </p:nvSpPr>
        <p:spPr>
          <a:xfrm>
            <a:off x="10886023" y="564982"/>
            <a:ext cx="389400" cy="389400"/>
          </a:xfrm>
          <a:prstGeom prst="ellipse">
            <a:avLst/>
          </a:prstGeom>
          <a:noFill/>
          <a:ln w="25400" cap="flat" cmpd="sng">
            <a:solidFill>
              <a:schemeClr val="accent1"/>
            </a:solidFill>
            <a:prstDash val="solid"/>
            <a:round/>
            <a:headEnd type="none" w="sm" len="sm"/>
            <a:tailEnd type="none" w="sm" len="sm"/>
          </a:ln>
          <a:effectLst>
            <a:outerShdw blurRad="1016000" dist="76200" sx="114000" sy="114000" algn="ctr" rotWithShape="0">
              <a:schemeClr val="accent1"/>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97" name="Google Shape;297;p10"/>
          <p:cNvSpPr/>
          <p:nvPr/>
        </p:nvSpPr>
        <p:spPr>
          <a:xfrm>
            <a:off x="702331" y="954366"/>
            <a:ext cx="389400" cy="389400"/>
          </a:xfrm>
          <a:prstGeom prst="ellipse">
            <a:avLst/>
          </a:prstGeom>
          <a:noFill/>
          <a:ln w="25400" cap="flat" cmpd="sng">
            <a:solidFill>
              <a:schemeClr val="accent1"/>
            </a:solidFill>
            <a:prstDash val="solid"/>
            <a:round/>
            <a:headEnd type="none" w="sm" len="sm"/>
            <a:tailEnd type="none" w="sm" len="sm"/>
          </a:ln>
          <a:effectLst>
            <a:outerShdw blurRad="1016000" dist="76200" sx="114000" sy="114000" algn="ctr" rotWithShape="0">
              <a:schemeClr val="accent1"/>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grpSp>
        <p:nvGrpSpPr>
          <p:cNvPr id="298" name="Google Shape;298;p10" descr="Power outline"/>
          <p:cNvGrpSpPr/>
          <p:nvPr/>
        </p:nvGrpSpPr>
        <p:grpSpPr>
          <a:xfrm>
            <a:off x="128945" y="182605"/>
            <a:ext cx="573391" cy="636955"/>
            <a:chOff x="5753006" y="3038475"/>
            <a:chExt cx="685957" cy="761999"/>
          </a:xfrm>
        </p:grpSpPr>
        <p:sp>
          <p:nvSpPr>
            <p:cNvPr id="299" name="Google Shape;299;p10"/>
            <p:cNvSpPr/>
            <p:nvPr/>
          </p:nvSpPr>
          <p:spPr>
            <a:xfrm>
              <a:off x="5753006" y="3176139"/>
              <a:ext cx="685957" cy="624335"/>
            </a:xfrm>
            <a:custGeom>
              <a:avLst/>
              <a:gdLst/>
              <a:ahLst/>
              <a:cxnLst/>
              <a:rect l="l" t="t" r="r" b="b"/>
              <a:pathLst>
                <a:path w="685957" h="624335" extrusionOk="0">
                  <a:moveTo>
                    <a:pt x="342994" y="624335"/>
                  </a:moveTo>
                  <a:cubicBezTo>
                    <a:pt x="532372" y="624370"/>
                    <a:pt x="685922" y="470877"/>
                    <a:pt x="685957" y="281498"/>
                  </a:cubicBezTo>
                  <a:cubicBezTo>
                    <a:pt x="685977" y="169262"/>
                    <a:pt x="631070" y="64119"/>
                    <a:pt x="538951" y="0"/>
                  </a:cubicBezTo>
                  <a:lnTo>
                    <a:pt x="528045" y="15631"/>
                  </a:lnTo>
                  <a:cubicBezTo>
                    <a:pt x="674827" y="117832"/>
                    <a:pt x="710966" y="319672"/>
                    <a:pt x="608766" y="466455"/>
                  </a:cubicBezTo>
                  <a:cubicBezTo>
                    <a:pt x="506564" y="613236"/>
                    <a:pt x="304724" y="649375"/>
                    <a:pt x="157942" y="547174"/>
                  </a:cubicBezTo>
                  <a:cubicBezTo>
                    <a:pt x="11160" y="444973"/>
                    <a:pt x="-24980" y="243132"/>
                    <a:pt x="77221" y="96351"/>
                  </a:cubicBezTo>
                  <a:cubicBezTo>
                    <a:pt x="99136" y="64877"/>
                    <a:pt x="126467" y="37546"/>
                    <a:pt x="157942" y="15631"/>
                  </a:cubicBezTo>
                  <a:lnTo>
                    <a:pt x="147036" y="0"/>
                  </a:lnTo>
                  <a:cubicBezTo>
                    <a:pt x="-8397" y="108190"/>
                    <a:pt x="-46694" y="321897"/>
                    <a:pt x="61496" y="477330"/>
                  </a:cubicBezTo>
                  <a:cubicBezTo>
                    <a:pt x="125615" y="569448"/>
                    <a:pt x="230757" y="624356"/>
                    <a:pt x="342994" y="624335"/>
                  </a:cubicBezTo>
                  <a:close/>
                </a:path>
              </a:pathLst>
            </a:custGeom>
            <a:noFill/>
            <a:ln w="1905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00" name="Google Shape;300;p10"/>
            <p:cNvSpPr/>
            <p:nvPr/>
          </p:nvSpPr>
          <p:spPr>
            <a:xfrm>
              <a:off x="6086475" y="3038475"/>
              <a:ext cx="19050" cy="419100"/>
            </a:xfrm>
            <a:custGeom>
              <a:avLst/>
              <a:gdLst/>
              <a:ahLst/>
              <a:cxnLst/>
              <a:rect l="l" t="t" r="r" b="b"/>
              <a:pathLst>
                <a:path w="19050" h="419100" extrusionOk="0">
                  <a:moveTo>
                    <a:pt x="0" y="0"/>
                  </a:moveTo>
                  <a:lnTo>
                    <a:pt x="19050" y="0"/>
                  </a:lnTo>
                  <a:lnTo>
                    <a:pt x="19050" y="419100"/>
                  </a:lnTo>
                  <a:lnTo>
                    <a:pt x="0" y="419100"/>
                  </a:lnTo>
                  <a:close/>
                </a:path>
              </a:pathLst>
            </a:custGeom>
            <a:noFill/>
            <a:ln w="1905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301" name="Google Shape;301;p10"/>
          <p:cNvGrpSpPr/>
          <p:nvPr/>
        </p:nvGrpSpPr>
        <p:grpSpPr>
          <a:xfrm>
            <a:off x="11546587" y="307924"/>
            <a:ext cx="416899" cy="386303"/>
            <a:chOff x="7467602" y="5857077"/>
            <a:chExt cx="468900" cy="434488"/>
          </a:xfrm>
        </p:grpSpPr>
        <p:sp>
          <p:nvSpPr>
            <p:cNvPr id="302" name="Google Shape;302;p10"/>
            <p:cNvSpPr/>
            <p:nvPr/>
          </p:nvSpPr>
          <p:spPr>
            <a:xfrm>
              <a:off x="7467602" y="5857077"/>
              <a:ext cx="164100" cy="164100"/>
            </a:xfrm>
            <a:prstGeom prst="ellipse">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03" name="Google Shape;303;p10"/>
            <p:cNvSpPr/>
            <p:nvPr/>
          </p:nvSpPr>
          <p:spPr>
            <a:xfrm>
              <a:off x="7767486" y="5857077"/>
              <a:ext cx="164100" cy="164100"/>
            </a:xfrm>
            <a:prstGeom prst="ellipse">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04" name="Google Shape;304;p10"/>
            <p:cNvSpPr/>
            <p:nvPr/>
          </p:nvSpPr>
          <p:spPr>
            <a:xfrm>
              <a:off x="7472518" y="6127465"/>
              <a:ext cx="164100" cy="164100"/>
            </a:xfrm>
            <a:prstGeom prst="ellipse">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05" name="Google Shape;305;p10"/>
            <p:cNvSpPr/>
            <p:nvPr/>
          </p:nvSpPr>
          <p:spPr>
            <a:xfrm>
              <a:off x="7772402" y="6127465"/>
              <a:ext cx="164100" cy="164100"/>
            </a:xfrm>
            <a:prstGeom prst="ellipse">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306" name="Google Shape;306;p10"/>
          <p:cNvGrpSpPr/>
          <p:nvPr/>
        </p:nvGrpSpPr>
        <p:grpSpPr>
          <a:xfrm>
            <a:off x="1004793" y="371775"/>
            <a:ext cx="1098953" cy="258600"/>
            <a:chOff x="4317443" y="530413"/>
            <a:chExt cx="1098953" cy="258600"/>
          </a:xfrm>
        </p:grpSpPr>
        <p:sp>
          <p:nvSpPr>
            <p:cNvPr id="307" name="Google Shape;307;p10"/>
            <p:cNvSpPr/>
            <p:nvPr/>
          </p:nvSpPr>
          <p:spPr>
            <a:xfrm rot="5400000">
              <a:off x="4299593" y="548263"/>
              <a:ext cx="258600" cy="222900"/>
            </a:xfrm>
            <a:prstGeom prst="triangle">
              <a:avLst>
                <a:gd name="adj" fmla="val 50000"/>
              </a:avLst>
            </a:prstGeom>
            <a:noFill/>
            <a:ln w="25400" cap="flat" cmpd="sng">
              <a:solidFill>
                <a:schemeClr val="accent1"/>
              </a:solidFill>
              <a:prstDash val="solid"/>
              <a:round/>
              <a:headEnd type="none" w="sm" len="sm"/>
              <a:tailEnd type="none" w="sm" len="sm"/>
            </a:ln>
            <a:effectLst>
              <a:outerShdw blurRad="1016000" dist="76200" sx="114000" sy="114000" algn="ctr" rotWithShape="0">
                <a:schemeClr val="accent1"/>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08" name="Google Shape;308;p10"/>
            <p:cNvSpPr/>
            <p:nvPr/>
          </p:nvSpPr>
          <p:spPr>
            <a:xfrm rot="5400000">
              <a:off x="4591611" y="548263"/>
              <a:ext cx="258600" cy="222900"/>
            </a:xfrm>
            <a:prstGeom prst="triangle">
              <a:avLst>
                <a:gd name="adj" fmla="val 50000"/>
              </a:avLst>
            </a:prstGeom>
            <a:noFill/>
            <a:ln w="25400" cap="flat" cmpd="sng">
              <a:solidFill>
                <a:schemeClr val="accent1"/>
              </a:solidFill>
              <a:prstDash val="solid"/>
              <a:round/>
              <a:headEnd type="none" w="sm" len="sm"/>
              <a:tailEnd type="none" w="sm" len="sm"/>
            </a:ln>
            <a:effectLst>
              <a:outerShdw blurRad="1016000" dist="76200" sx="114000" sy="114000" algn="ctr" rotWithShape="0">
                <a:schemeClr val="accent1"/>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09" name="Google Shape;309;p10"/>
            <p:cNvSpPr/>
            <p:nvPr/>
          </p:nvSpPr>
          <p:spPr>
            <a:xfrm rot="5400000">
              <a:off x="4883629" y="548263"/>
              <a:ext cx="258600" cy="222900"/>
            </a:xfrm>
            <a:prstGeom prst="triangle">
              <a:avLst>
                <a:gd name="adj" fmla="val 50000"/>
              </a:avLst>
            </a:prstGeom>
            <a:noFill/>
            <a:ln w="25400" cap="flat" cmpd="sng">
              <a:solidFill>
                <a:schemeClr val="accent1"/>
              </a:solidFill>
              <a:prstDash val="solid"/>
              <a:round/>
              <a:headEnd type="none" w="sm" len="sm"/>
              <a:tailEnd type="none" w="sm" len="sm"/>
            </a:ln>
            <a:effectLst>
              <a:outerShdw blurRad="1016000" dist="76200" sx="114000" sy="114000" algn="ctr" rotWithShape="0">
                <a:schemeClr val="accent1"/>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10" name="Google Shape;310;p10"/>
            <p:cNvSpPr/>
            <p:nvPr/>
          </p:nvSpPr>
          <p:spPr>
            <a:xfrm rot="5400000">
              <a:off x="5175645" y="548263"/>
              <a:ext cx="258600" cy="222900"/>
            </a:xfrm>
            <a:prstGeom prst="triangle">
              <a:avLst>
                <a:gd name="adj" fmla="val 50000"/>
              </a:avLst>
            </a:prstGeom>
            <a:noFill/>
            <a:ln w="25400" cap="flat" cmpd="sng">
              <a:solidFill>
                <a:schemeClr val="accent1"/>
              </a:solidFill>
              <a:prstDash val="solid"/>
              <a:round/>
              <a:headEnd type="none" w="sm" len="sm"/>
              <a:tailEnd type="none" w="sm" len="sm"/>
            </a:ln>
            <a:effectLst>
              <a:outerShdw blurRad="1016000" dist="76200" sx="114000" sy="114000" algn="ctr" rotWithShape="0">
                <a:schemeClr val="accent1"/>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311" name="Google Shape;311;p10"/>
          <p:cNvGrpSpPr/>
          <p:nvPr/>
        </p:nvGrpSpPr>
        <p:grpSpPr>
          <a:xfrm>
            <a:off x="10672139" y="6271009"/>
            <a:ext cx="1098953" cy="258600"/>
            <a:chOff x="4317443" y="530413"/>
            <a:chExt cx="1098953" cy="258600"/>
          </a:xfrm>
        </p:grpSpPr>
        <p:sp>
          <p:nvSpPr>
            <p:cNvPr id="312" name="Google Shape;312;p10"/>
            <p:cNvSpPr/>
            <p:nvPr/>
          </p:nvSpPr>
          <p:spPr>
            <a:xfrm rot="5400000">
              <a:off x="4299593" y="548263"/>
              <a:ext cx="258600" cy="222900"/>
            </a:xfrm>
            <a:prstGeom prst="triangle">
              <a:avLst>
                <a:gd name="adj" fmla="val 50000"/>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13" name="Google Shape;313;p10"/>
            <p:cNvSpPr/>
            <p:nvPr/>
          </p:nvSpPr>
          <p:spPr>
            <a:xfrm rot="5400000">
              <a:off x="4591611" y="548263"/>
              <a:ext cx="258600" cy="222900"/>
            </a:xfrm>
            <a:prstGeom prst="triangle">
              <a:avLst>
                <a:gd name="adj" fmla="val 50000"/>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14" name="Google Shape;314;p10"/>
            <p:cNvSpPr/>
            <p:nvPr/>
          </p:nvSpPr>
          <p:spPr>
            <a:xfrm rot="5400000">
              <a:off x="4883629" y="548263"/>
              <a:ext cx="258600" cy="222900"/>
            </a:xfrm>
            <a:prstGeom prst="triangle">
              <a:avLst>
                <a:gd name="adj" fmla="val 50000"/>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15" name="Google Shape;315;p10"/>
            <p:cNvSpPr/>
            <p:nvPr/>
          </p:nvSpPr>
          <p:spPr>
            <a:xfrm rot="5400000">
              <a:off x="5175645" y="548263"/>
              <a:ext cx="258600" cy="222900"/>
            </a:xfrm>
            <a:prstGeom prst="triangle">
              <a:avLst>
                <a:gd name="adj" fmla="val 50000"/>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316" name="Google Shape;316;p10"/>
          <p:cNvGrpSpPr/>
          <p:nvPr/>
        </p:nvGrpSpPr>
        <p:grpSpPr>
          <a:xfrm>
            <a:off x="207182" y="1425244"/>
            <a:ext cx="416899" cy="386303"/>
            <a:chOff x="7467602" y="5857077"/>
            <a:chExt cx="468900" cy="434488"/>
          </a:xfrm>
        </p:grpSpPr>
        <p:sp>
          <p:nvSpPr>
            <p:cNvPr id="317" name="Google Shape;317;p10"/>
            <p:cNvSpPr/>
            <p:nvPr/>
          </p:nvSpPr>
          <p:spPr>
            <a:xfrm>
              <a:off x="7467602" y="5857077"/>
              <a:ext cx="164100" cy="164100"/>
            </a:xfrm>
            <a:prstGeom prst="ellipse">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18" name="Google Shape;318;p10"/>
            <p:cNvSpPr/>
            <p:nvPr/>
          </p:nvSpPr>
          <p:spPr>
            <a:xfrm>
              <a:off x="7767486" y="5857077"/>
              <a:ext cx="164100" cy="164100"/>
            </a:xfrm>
            <a:prstGeom prst="ellipse">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19" name="Google Shape;319;p10"/>
            <p:cNvSpPr/>
            <p:nvPr/>
          </p:nvSpPr>
          <p:spPr>
            <a:xfrm>
              <a:off x="7472518" y="6127465"/>
              <a:ext cx="164100" cy="164100"/>
            </a:xfrm>
            <a:prstGeom prst="ellipse">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20" name="Google Shape;320;p10"/>
            <p:cNvSpPr/>
            <p:nvPr/>
          </p:nvSpPr>
          <p:spPr>
            <a:xfrm>
              <a:off x="7772402" y="6127465"/>
              <a:ext cx="164100" cy="164100"/>
            </a:xfrm>
            <a:prstGeom prst="ellipse">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321" name="Google Shape;321;p10"/>
          <p:cNvGrpSpPr/>
          <p:nvPr/>
        </p:nvGrpSpPr>
        <p:grpSpPr>
          <a:xfrm flipH="1">
            <a:off x="9573193" y="273100"/>
            <a:ext cx="1098953" cy="258600"/>
            <a:chOff x="4317443" y="530413"/>
            <a:chExt cx="1098953" cy="258600"/>
          </a:xfrm>
        </p:grpSpPr>
        <p:sp>
          <p:nvSpPr>
            <p:cNvPr id="322" name="Google Shape;322;p10"/>
            <p:cNvSpPr/>
            <p:nvPr/>
          </p:nvSpPr>
          <p:spPr>
            <a:xfrm rot="5400000">
              <a:off x="4299593" y="548263"/>
              <a:ext cx="258600" cy="222900"/>
            </a:xfrm>
            <a:prstGeom prst="triangle">
              <a:avLst>
                <a:gd name="adj" fmla="val 50000"/>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23" name="Google Shape;323;p10"/>
            <p:cNvSpPr/>
            <p:nvPr/>
          </p:nvSpPr>
          <p:spPr>
            <a:xfrm rot="5400000">
              <a:off x="4591611" y="548263"/>
              <a:ext cx="258600" cy="222900"/>
            </a:xfrm>
            <a:prstGeom prst="triangle">
              <a:avLst>
                <a:gd name="adj" fmla="val 50000"/>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24" name="Google Shape;324;p10"/>
            <p:cNvSpPr/>
            <p:nvPr/>
          </p:nvSpPr>
          <p:spPr>
            <a:xfrm rot="5400000">
              <a:off x="4883629" y="548263"/>
              <a:ext cx="258600" cy="222900"/>
            </a:xfrm>
            <a:prstGeom prst="triangle">
              <a:avLst>
                <a:gd name="adj" fmla="val 50000"/>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25" name="Google Shape;325;p10"/>
            <p:cNvSpPr/>
            <p:nvPr/>
          </p:nvSpPr>
          <p:spPr>
            <a:xfrm rot="5400000">
              <a:off x="5175645" y="548263"/>
              <a:ext cx="258600" cy="222900"/>
            </a:xfrm>
            <a:prstGeom prst="triangle">
              <a:avLst>
                <a:gd name="adj" fmla="val 50000"/>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326" name="Google Shape;326;p10" descr="Power outline"/>
          <p:cNvGrpSpPr/>
          <p:nvPr/>
        </p:nvGrpSpPr>
        <p:grpSpPr>
          <a:xfrm>
            <a:off x="11395145" y="5376580"/>
            <a:ext cx="573391" cy="636955"/>
            <a:chOff x="5753006" y="3038475"/>
            <a:chExt cx="685957" cy="761999"/>
          </a:xfrm>
        </p:grpSpPr>
        <p:sp>
          <p:nvSpPr>
            <p:cNvPr id="327" name="Google Shape;327;p10"/>
            <p:cNvSpPr/>
            <p:nvPr/>
          </p:nvSpPr>
          <p:spPr>
            <a:xfrm>
              <a:off x="5753006" y="3176139"/>
              <a:ext cx="685957" cy="624335"/>
            </a:xfrm>
            <a:custGeom>
              <a:avLst/>
              <a:gdLst/>
              <a:ahLst/>
              <a:cxnLst/>
              <a:rect l="l" t="t" r="r" b="b"/>
              <a:pathLst>
                <a:path w="685957" h="624335" extrusionOk="0">
                  <a:moveTo>
                    <a:pt x="342994" y="624335"/>
                  </a:moveTo>
                  <a:cubicBezTo>
                    <a:pt x="532372" y="624370"/>
                    <a:pt x="685922" y="470877"/>
                    <a:pt x="685957" y="281498"/>
                  </a:cubicBezTo>
                  <a:cubicBezTo>
                    <a:pt x="685977" y="169262"/>
                    <a:pt x="631070" y="64119"/>
                    <a:pt x="538951" y="0"/>
                  </a:cubicBezTo>
                  <a:lnTo>
                    <a:pt x="528045" y="15631"/>
                  </a:lnTo>
                  <a:cubicBezTo>
                    <a:pt x="674827" y="117832"/>
                    <a:pt x="710966" y="319672"/>
                    <a:pt x="608766" y="466455"/>
                  </a:cubicBezTo>
                  <a:cubicBezTo>
                    <a:pt x="506564" y="613236"/>
                    <a:pt x="304724" y="649375"/>
                    <a:pt x="157942" y="547174"/>
                  </a:cubicBezTo>
                  <a:cubicBezTo>
                    <a:pt x="11160" y="444973"/>
                    <a:pt x="-24980" y="243132"/>
                    <a:pt x="77221" y="96351"/>
                  </a:cubicBezTo>
                  <a:cubicBezTo>
                    <a:pt x="99136" y="64877"/>
                    <a:pt x="126467" y="37546"/>
                    <a:pt x="157942" y="15631"/>
                  </a:cubicBezTo>
                  <a:lnTo>
                    <a:pt x="147036" y="0"/>
                  </a:lnTo>
                  <a:cubicBezTo>
                    <a:pt x="-8397" y="108190"/>
                    <a:pt x="-46694" y="321897"/>
                    <a:pt x="61496" y="477330"/>
                  </a:cubicBezTo>
                  <a:cubicBezTo>
                    <a:pt x="125615" y="569448"/>
                    <a:pt x="230757" y="624356"/>
                    <a:pt x="342994" y="624335"/>
                  </a:cubicBezTo>
                  <a:close/>
                </a:path>
              </a:pathLst>
            </a:custGeom>
            <a:noFill/>
            <a:ln w="19050" cap="flat" cmpd="sng">
              <a:solidFill>
                <a:schemeClr val="accent1"/>
              </a:solidFill>
              <a:prstDash val="solid"/>
              <a:round/>
              <a:headEnd type="none" w="sm" len="sm"/>
              <a:tailEnd type="none" w="sm" len="sm"/>
            </a:ln>
            <a:effectLst>
              <a:outerShdw blurRad="1016000" dist="76200" sx="114000" sy="114000" algn="ctr" rotWithShape="0">
                <a:schemeClr val="accent1"/>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28" name="Google Shape;328;p10"/>
            <p:cNvSpPr/>
            <p:nvPr/>
          </p:nvSpPr>
          <p:spPr>
            <a:xfrm>
              <a:off x="6086475" y="3038475"/>
              <a:ext cx="19050" cy="419100"/>
            </a:xfrm>
            <a:custGeom>
              <a:avLst/>
              <a:gdLst/>
              <a:ahLst/>
              <a:cxnLst/>
              <a:rect l="l" t="t" r="r" b="b"/>
              <a:pathLst>
                <a:path w="19050" h="419100" extrusionOk="0">
                  <a:moveTo>
                    <a:pt x="0" y="0"/>
                  </a:moveTo>
                  <a:lnTo>
                    <a:pt x="19050" y="0"/>
                  </a:lnTo>
                  <a:lnTo>
                    <a:pt x="19050" y="419100"/>
                  </a:lnTo>
                  <a:lnTo>
                    <a:pt x="0" y="419100"/>
                  </a:lnTo>
                  <a:close/>
                </a:path>
              </a:pathLst>
            </a:custGeom>
            <a:noFill/>
            <a:ln w="19050" cap="flat" cmpd="sng">
              <a:solidFill>
                <a:schemeClr val="accent1"/>
              </a:solidFill>
              <a:prstDash val="solid"/>
              <a:round/>
              <a:headEnd type="none" w="sm" len="sm"/>
              <a:tailEnd type="none" w="sm" len="sm"/>
            </a:ln>
            <a:effectLst>
              <a:outerShdw blurRad="1016000" dist="76200" sx="114000" sy="114000" algn="ctr" rotWithShape="0">
                <a:schemeClr val="accent1"/>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grpSp>
      <p:sp>
        <p:nvSpPr>
          <p:cNvPr id="329" name="Google Shape;329;p10"/>
          <p:cNvSpPr txBox="1">
            <a:spLocks noGrp="1"/>
          </p:cNvSpPr>
          <p:nvPr>
            <p:ph type="title"/>
          </p:nvPr>
        </p:nvSpPr>
        <p:spPr>
          <a:xfrm>
            <a:off x="548250" y="1510200"/>
            <a:ext cx="11095500" cy="38376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8000"/>
              <a:buNone/>
              <a:defRPr sz="8000"/>
            </a:lvl1pPr>
            <a:lvl2pPr lvl="1" algn="ctr" rtl="0">
              <a:spcBef>
                <a:spcPts val="0"/>
              </a:spcBef>
              <a:spcAft>
                <a:spcPts val="0"/>
              </a:spcAft>
              <a:buSzPts val="8000"/>
              <a:buNone/>
              <a:defRPr sz="8000"/>
            </a:lvl2pPr>
            <a:lvl3pPr lvl="2" algn="ctr" rtl="0">
              <a:spcBef>
                <a:spcPts val="0"/>
              </a:spcBef>
              <a:spcAft>
                <a:spcPts val="0"/>
              </a:spcAft>
              <a:buSzPts val="8000"/>
              <a:buNone/>
              <a:defRPr sz="8000"/>
            </a:lvl3pPr>
            <a:lvl4pPr lvl="3" algn="ctr" rtl="0">
              <a:spcBef>
                <a:spcPts val="0"/>
              </a:spcBef>
              <a:spcAft>
                <a:spcPts val="0"/>
              </a:spcAft>
              <a:buSzPts val="8000"/>
              <a:buNone/>
              <a:defRPr sz="8000"/>
            </a:lvl4pPr>
            <a:lvl5pPr lvl="4" algn="ctr" rtl="0">
              <a:spcBef>
                <a:spcPts val="0"/>
              </a:spcBef>
              <a:spcAft>
                <a:spcPts val="0"/>
              </a:spcAft>
              <a:buSzPts val="8000"/>
              <a:buNone/>
              <a:defRPr sz="8000"/>
            </a:lvl5pPr>
            <a:lvl6pPr lvl="5" algn="ctr" rtl="0">
              <a:spcBef>
                <a:spcPts val="0"/>
              </a:spcBef>
              <a:spcAft>
                <a:spcPts val="0"/>
              </a:spcAft>
              <a:buSzPts val="8000"/>
              <a:buNone/>
              <a:defRPr sz="8000"/>
            </a:lvl6pPr>
            <a:lvl7pPr lvl="6" algn="ctr" rtl="0">
              <a:spcBef>
                <a:spcPts val="0"/>
              </a:spcBef>
              <a:spcAft>
                <a:spcPts val="0"/>
              </a:spcAft>
              <a:buSzPts val="8000"/>
              <a:buNone/>
              <a:defRPr sz="8000"/>
            </a:lvl7pPr>
            <a:lvl8pPr lvl="7" algn="ctr" rtl="0">
              <a:spcBef>
                <a:spcPts val="0"/>
              </a:spcBef>
              <a:spcAft>
                <a:spcPts val="0"/>
              </a:spcAft>
              <a:buSzPts val="8000"/>
              <a:buNone/>
              <a:defRPr sz="8000"/>
            </a:lvl8pPr>
            <a:lvl9pPr lvl="8" algn="ctr" rtl="0">
              <a:spcBef>
                <a:spcPts val="0"/>
              </a:spcBef>
              <a:spcAft>
                <a:spcPts val="0"/>
              </a:spcAft>
              <a:buSzPts val="8000"/>
              <a:buNone/>
              <a:defRPr sz="8000"/>
            </a:lvl9pPr>
          </a:lstStyle>
          <a:p>
            <a:endParaRPr/>
          </a:p>
        </p:txBody>
      </p:sp>
    </p:spTree>
    <p:extLst>
      <p:ext uri="{BB962C8B-B14F-4D97-AF65-F5344CB8AC3E}">
        <p14:creationId xmlns:p14="http://schemas.microsoft.com/office/powerpoint/2010/main" val="1391096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008 Three columns">
  <p:cSld name="008 Three columns">
    <p:spTree>
      <p:nvGrpSpPr>
        <p:cNvPr id="1" name="Shape 330"/>
        <p:cNvGrpSpPr/>
        <p:nvPr/>
      </p:nvGrpSpPr>
      <p:grpSpPr>
        <a:xfrm>
          <a:off x="0" y="0"/>
          <a:ext cx="0" cy="0"/>
          <a:chOff x="0" y="0"/>
          <a:chExt cx="0" cy="0"/>
        </a:xfrm>
      </p:grpSpPr>
      <p:sp>
        <p:nvSpPr>
          <p:cNvPr id="331" name="Google Shape;331;p11"/>
          <p:cNvSpPr txBox="1">
            <a:spLocks noGrp="1"/>
          </p:cNvSpPr>
          <p:nvPr>
            <p:ph type="subTitle" idx="1"/>
          </p:nvPr>
        </p:nvSpPr>
        <p:spPr>
          <a:xfrm>
            <a:off x="2584183" y="1729975"/>
            <a:ext cx="88785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332" name="Google Shape;332;p11"/>
          <p:cNvSpPr txBox="1">
            <a:spLocks noGrp="1"/>
          </p:cNvSpPr>
          <p:nvPr>
            <p:ph type="subTitle" idx="2"/>
          </p:nvPr>
        </p:nvSpPr>
        <p:spPr>
          <a:xfrm>
            <a:off x="2584183" y="3334868"/>
            <a:ext cx="88785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333" name="Google Shape;333;p11"/>
          <p:cNvSpPr txBox="1">
            <a:spLocks noGrp="1"/>
          </p:cNvSpPr>
          <p:nvPr>
            <p:ph type="subTitle" idx="3"/>
          </p:nvPr>
        </p:nvSpPr>
        <p:spPr>
          <a:xfrm>
            <a:off x="2584183" y="4939762"/>
            <a:ext cx="88785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334" name="Google Shape;334;p11"/>
          <p:cNvSpPr txBox="1">
            <a:spLocks noGrp="1"/>
          </p:cNvSpPr>
          <p:nvPr>
            <p:ph type="title"/>
          </p:nvPr>
        </p:nvSpPr>
        <p:spPr>
          <a:xfrm>
            <a:off x="2584175" y="593375"/>
            <a:ext cx="91920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335" name="Google Shape;335;p11"/>
          <p:cNvSpPr txBox="1">
            <a:spLocks noGrp="1"/>
          </p:cNvSpPr>
          <p:nvPr>
            <p:ph type="body" idx="4"/>
          </p:nvPr>
        </p:nvSpPr>
        <p:spPr>
          <a:xfrm>
            <a:off x="2584175" y="2167925"/>
            <a:ext cx="8878500" cy="9252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a:endParaRPr/>
          </a:p>
        </p:txBody>
      </p:sp>
      <p:sp>
        <p:nvSpPr>
          <p:cNvPr id="336" name="Google Shape;336;p11"/>
          <p:cNvSpPr txBox="1">
            <a:spLocks noGrp="1"/>
          </p:cNvSpPr>
          <p:nvPr>
            <p:ph type="body" idx="5"/>
          </p:nvPr>
        </p:nvSpPr>
        <p:spPr>
          <a:xfrm>
            <a:off x="2584175" y="3761388"/>
            <a:ext cx="8878500" cy="9234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a:endParaRPr/>
          </a:p>
        </p:txBody>
      </p:sp>
      <p:sp>
        <p:nvSpPr>
          <p:cNvPr id="337" name="Google Shape;337;p11"/>
          <p:cNvSpPr txBox="1">
            <a:spLocks noGrp="1"/>
          </p:cNvSpPr>
          <p:nvPr>
            <p:ph type="body" idx="6"/>
          </p:nvPr>
        </p:nvSpPr>
        <p:spPr>
          <a:xfrm>
            <a:off x="2584175" y="5353050"/>
            <a:ext cx="8879700" cy="9234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a:endParaRPr/>
          </a:p>
        </p:txBody>
      </p:sp>
      <p:sp>
        <p:nvSpPr>
          <p:cNvPr id="338" name="Google Shape;338;p11"/>
          <p:cNvSpPr/>
          <p:nvPr/>
        </p:nvSpPr>
        <p:spPr>
          <a:xfrm>
            <a:off x="702331" y="954366"/>
            <a:ext cx="389400" cy="389400"/>
          </a:xfrm>
          <a:prstGeom prst="ellipse">
            <a:avLst/>
          </a:prstGeom>
          <a:noFill/>
          <a:ln w="25400" cap="flat" cmpd="sng">
            <a:solidFill>
              <a:schemeClr val="accent1"/>
            </a:solidFill>
            <a:prstDash val="solid"/>
            <a:round/>
            <a:headEnd type="none" w="sm" len="sm"/>
            <a:tailEnd type="none" w="sm" len="sm"/>
          </a:ln>
          <a:effectLst>
            <a:outerShdw blurRad="1016000" dist="76200" sx="114000" sy="114000" algn="ctr" rotWithShape="0">
              <a:schemeClr val="accent1"/>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grpSp>
        <p:nvGrpSpPr>
          <p:cNvPr id="339" name="Google Shape;339;p11" descr="Power outline"/>
          <p:cNvGrpSpPr/>
          <p:nvPr/>
        </p:nvGrpSpPr>
        <p:grpSpPr>
          <a:xfrm>
            <a:off x="128945" y="182605"/>
            <a:ext cx="573391" cy="636955"/>
            <a:chOff x="5753006" y="3038475"/>
            <a:chExt cx="685957" cy="761999"/>
          </a:xfrm>
        </p:grpSpPr>
        <p:sp>
          <p:nvSpPr>
            <p:cNvPr id="340" name="Google Shape;340;p11"/>
            <p:cNvSpPr/>
            <p:nvPr/>
          </p:nvSpPr>
          <p:spPr>
            <a:xfrm>
              <a:off x="5753006" y="3176139"/>
              <a:ext cx="685957" cy="624335"/>
            </a:xfrm>
            <a:custGeom>
              <a:avLst/>
              <a:gdLst/>
              <a:ahLst/>
              <a:cxnLst/>
              <a:rect l="l" t="t" r="r" b="b"/>
              <a:pathLst>
                <a:path w="685957" h="624335" extrusionOk="0">
                  <a:moveTo>
                    <a:pt x="342994" y="624335"/>
                  </a:moveTo>
                  <a:cubicBezTo>
                    <a:pt x="532372" y="624370"/>
                    <a:pt x="685922" y="470877"/>
                    <a:pt x="685957" y="281498"/>
                  </a:cubicBezTo>
                  <a:cubicBezTo>
                    <a:pt x="685977" y="169262"/>
                    <a:pt x="631070" y="64119"/>
                    <a:pt x="538951" y="0"/>
                  </a:cubicBezTo>
                  <a:lnTo>
                    <a:pt x="528045" y="15631"/>
                  </a:lnTo>
                  <a:cubicBezTo>
                    <a:pt x="674827" y="117832"/>
                    <a:pt x="710966" y="319672"/>
                    <a:pt x="608766" y="466455"/>
                  </a:cubicBezTo>
                  <a:cubicBezTo>
                    <a:pt x="506564" y="613236"/>
                    <a:pt x="304724" y="649375"/>
                    <a:pt x="157942" y="547174"/>
                  </a:cubicBezTo>
                  <a:cubicBezTo>
                    <a:pt x="11160" y="444973"/>
                    <a:pt x="-24980" y="243132"/>
                    <a:pt x="77221" y="96351"/>
                  </a:cubicBezTo>
                  <a:cubicBezTo>
                    <a:pt x="99136" y="64877"/>
                    <a:pt x="126467" y="37546"/>
                    <a:pt x="157942" y="15631"/>
                  </a:cubicBezTo>
                  <a:lnTo>
                    <a:pt x="147036" y="0"/>
                  </a:lnTo>
                  <a:cubicBezTo>
                    <a:pt x="-8397" y="108190"/>
                    <a:pt x="-46694" y="321897"/>
                    <a:pt x="61496" y="477330"/>
                  </a:cubicBezTo>
                  <a:cubicBezTo>
                    <a:pt x="125615" y="569448"/>
                    <a:pt x="230757" y="624356"/>
                    <a:pt x="342994" y="624335"/>
                  </a:cubicBezTo>
                  <a:close/>
                </a:path>
              </a:pathLst>
            </a:custGeom>
            <a:noFill/>
            <a:ln w="1905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41" name="Google Shape;341;p11"/>
            <p:cNvSpPr/>
            <p:nvPr/>
          </p:nvSpPr>
          <p:spPr>
            <a:xfrm>
              <a:off x="6086475" y="3038475"/>
              <a:ext cx="19050" cy="419100"/>
            </a:xfrm>
            <a:custGeom>
              <a:avLst/>
              <a:gdLst/>
              <a:ahLst/>
              <a:cxnLst/>
              <a:rect l="l" t="t" r="r" b="b"/>
              <a:pathLst>
                <a:path w="19050" h="419100" extrusionOk="0">
                  <a:moveTo>
                    <a:pt x="0" y="0"/>
                  </a:moveTo>
                  <a:lnTo>
                    <a:pt x="19050" y="0"/>
                  </a:lnTo>
                  <a:lnTo>
                    <a:pt x="19050" y="419100"/>
                  </a:lnTo>
                  <a:lnTo>
                    <a:pt x="0" y="419100"/>
                  </a:lnTo>
                  <a:close/>
                </a:path>
              </a:pathLst>
            </a:custGeom>
            <a:noFill/>
            <a:ln w="1905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342" name="Google Shape;342;p11"/>
          <p:cNvGrpSpPr/>
          <p:nvPr/>
        </p:nvGrpSpPr>
        <p:grpSpPr>
          <a:xfrm>
            <a:off x="1004793" y="371775"/>
            <a:ext cx="1098953" cy="258600"/>
            <a:chOff x="4317443" y="530413"/>
            <a:chExt cx="1098953" cy="258600"/>
          </a:xfrm>
        </p:grpSpPr>
        <p:sp>
          <p:nvSpPr>
            <p:cNvPr id="343" name="Google Shape;343;p11"/>
            <p:cNvSpPr/>
            <p:nvPr/>
          </p:nvSpPr>
          <p:spPr>
            <a:xfrm rot="5400000">
              <a:off x="4299593" y="548263"/>
              <a:ext cx="258600" cy="222900"/>
            </a:xfrm>
            <a:prstGeom prst="triangle">
              <a:avLst>
                <a:gd name="adj" fmla="val 50000"/>
              </a:avLst>
            </a:prstGeom>
            <a:noFill/>
            <a:ln w="25400" cap="flat" cmpd="sng">
              <a:solidFill>
                <a:schemeClr val="accent1"/>
              </a:solidFill>
              <a:prstDash val="solid"/>
              <a:round/>
              <a:headEnd type="none" w="sm" len="sm"/>
              <a:tailEnd type="none" w="sm" len="sm"/>
            </a:ln>
            <a:effectLst>
              <a:outerShdw blurRad="1016000" dist="76200" sx="114000" sy="114000" algn="ctr" rotWithShape="0">
                <a:schemeClr val="accent1"/>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44" name="Google Shape;344;p11"/>
            <p:cNvSpPr/>
            <p:nvPr/>
          </p:nvSpPr>
          <p:spPr>
            <a:xfrm rot="5400000">
              <a:off x="4591611" y="548263"/>
              <a:ext cx="258600" cy="222900"/>
            </a:xfrm>
            <a:prstGeom prst="triangle">
              <a:avLst>
                <a:gd name="adj" fmla="val 50000"/>
              </a:avLst>
            </a:prstGeom>
            <a:noFill/>
            <a:ln w="25400" cap="flat" cmpd="sng">
              <a:solidFill>
                <a:schemeClr val="accent1"/>
              </a:solidFill>
              <a:prstDash val="solid"/>
              <a:round/>
              <a:headEnd type="none" w="sm" len="sm"/>
              <a:tailEnd type="none" w="sm" len="sm"/>
            </a:ln>
            <a:effectLst>
              <a:outerShdw blurRad="1016000" dist="76200" sx="114000" sy="114000" algn="ctr" rotWithShape="0">
                <a:schemeClr val="accent1"/>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45" name="Google Shape;345;p11"/>
            <p:cNvSpPr/>
            <p:nvPr/>
          </p:nvSpPr>
          <p:spPr>
            <a:xfrm rot="5400000">
              <a:off x="4883629" y="548263"/>
              <a:ext cx="258600" cy="222900"/>
            </a:xfrm>
            <a:prstGeom prst="triangle">
              <a:avLst>
                <a:gd name="adj" fmla="val 50000"/>
              </a:avLst>
            </a:prstGeom>
            <a:noFill/>
            <a:ln w="25400" cap="flat" cmpd="sng">
              <a:solidFill>
                <a:schemeClr val="accent1"/>
              </a:solidFill>
              <a:prstDash val="solid"/>
              <a:round/>
              <a:headEnd type="none" w="sm" len="sm"/>
              <a:tailEnd type="none" w="sm" len="sm"/>
            </a:ln>
            <a:effectLst>
              <a:outerShdw blurRad="1016000" dist="76200" sx="114000" sy="114000" algn="ctr" rotWithShape="0">
                <a:schemeClr val="accent1"/>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46" name="Google Shape;346;p11"/>
            <p:cNvSpPr/>
            <p:nvPr/>
          </p:nvSpPr>
          <p:spPr>
            <a:xfrm rot="5400000">
              <a:off x="5175645" y="548263"/>
              <a:ext cx="258600" cy="222900"/>
            </a:xfrm>
            <a:prstGeom prst="triangle">
              <a:avLst>
                <a:gd name="adj" fmla="val 50000"/>
              </a:avLst>
            </a:prstGeom>
            <a:noFill/>
            <a:ln w="25400" cap="flat" cmpd="sng">
              <a:solidFill>
                <a:schemeClr val="accent1"/>
              </a:solidFill>
              <a:prstDash val="solid"/>
              <a:round/>
              <a:headEnd type="none" w="sm" len="sm"/>
              <a:tailEnd type="none" w="sm" len="sm"/>
            </a:ln>
            <a:effectLst>
              <a:outerShdw blurRad="1016000" dist="76200" sx="114000" sy="114000" algn="ctr" rotWithShape="0">
                <a:schemeClr val="accent1"/>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347" name="Google Shape;347;p11"/>
          <p:cNvGrpSpPr/>
          <p:nvPr/>
        </p:nvGrpSpPr>
        <p:grpSpPr>
          <a:xfrm>
            <a:off x="207182" y="1425244"/>
            <a:ext cx="416899" cy="386303"/>
            <a:chOff x="7467602" y="5857077"/>
            <a:chExt cx="468900" cy="434488"/>
          </a:xfrm>
        </p:grpSpPr>
        <p:sp>
          <p:nvSpPr>
            <p:cNvPr id="348" name="Google Shape;348;p11"/>
            <p:cNvSpPr/>
            <p:nvPr/>
          </p:nvSpPr>
          <p:spPr>
            <a:xfrm>
              <a:off x="7467602" y="5857077"/>
              <a:ext cx="164100" cy="164100"/>
            </a:xfrm>
            <a:prstGeom prst="ellipse">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49" name="Google Shape;349;p11"/>
            <p:cNvSpPr/>
            <p:nvPr/>
          </p:nvSpPr>
          <p:spPr>
            <a:xfrm>
              <a:off x="7767486" y="5857077"/>
              <a:ext cx="164100" cy="164100"/>
            </a:xfrm>
            <a:prstGeom prst="ellipse">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50" name="Google Shape;350;p11"/>
            <p:cNvSpPr/>
            <p:nvPr/>
          </p:nvSpPr>
          <p:spPr>
            <a:xfrm>
              <a:off x="7472518" y="6127465"/>
              <a:ext cx="164100" cy="164100"/>
            </a:xfrm>
            <a:prstGeom prst="ellipse">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51" name="Google Shape;351;p11"/>
            <p:cNvSpPr/>
            <p:nvPr/>
          </p:nvSpPr>
          <p:spPr>
            <a:xfrm>
              <a:off x="7772402" y="6127465"/>
              <a:ext cx="164100" cy="164100"/>
            </a:xfrm>
            <a:prstGeom prst="ellipse">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352" name="Google Shape;352;p11"/>
          <p:cNvGrpSpPr/>
          <p:nvPr/>
        </p:nvGrpSpPr>
        <p:grpSpPr>
          <a:xfrm flipH="1">
            <a:off x="207168" y="6382875"/>
            <a:ext cx="1098953" cy="258600"/>
            <a:chOff x="4317443" y="530413"/>
            <a:chExt cx="1098953" cy="258600"/>
          </a:xfrm>
        </p:grpSpPr>
        <p:sp>
          <p:nvSpPr>
            <p:cNvPr id="353" name="Google Shape;353;p11"/>
            <p:cNvSpPr/>
            <p:nvPr/>
          </p:nvSpPr>
          <p:spPr>
            <a:xfrm rot="5400000">
              <a:off x="4299593" y="548263"/>
              <a:ext cx="258600" cy="222900"/>
            </a:xfrm>
            <a:prstGeom prst="triangle">
              <a:avLst>
                <a:gd name="adj" fmla="val 50000"/>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54" name="Google Shape;354;p11"/>
            <p:cNvSpPr/>
            <p:nvPr/>
          </p:nvSpPr>
          <p:spPr>
            <a:xfrm rot="5400000">
              <a:off x="4591611" y="548263"/>
              <a:ext cx="258600" cy="222900"/>
            </a:xfrm>
            <a:prstGeom prst="triangle">
              <a:avLst>
                <a:gd name="adj" fmla="val 50000"/>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55" name="Google Shape;355;p11"/>
            <p:cNvSpPr/>
            <p:nvPr/>
          </p:nvSpPr>
          <p:spPr>
            <a:xfrm rot="5400000">
              <a:off x="4883629" y="548263"/>
              <a:ext cx="258600" cy="222900"/>
            </a:xfrm>
            <a:prstGeom prst="triangle">
              <a:avLst>
                <a:gd name="adj" fmla="val 50000"/>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56" name="Google Shape;356;p11"/>
            <p:cNvSpPr/>
            <p:nvPr/>
          </p:nvSpPr>
          <p:spPr>
            <a:xfrm rot="5400000">
              <a:off x="5175645" y="548263"/>
              <a:ext cx="258600" cy="222900"/>
            </a:xfrm>
            <a:prstGeom prst="triangle">
              <a:avLst>
                <a:gd name="adj" fmla="val 50000"/>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357" name="Google Shape;357;p11" descr="Power outline"/>
          <p:cNvGrpSpPr/>
          <p:nvPr/>
        </p:nvGrpSpPr>
        <p:grpSpPr>
          <a:xfrm>
            <a:off x="207170" y="5353055"/>
            <a:ext cx="573391" cy="636955"/>
            <a:chOff x="5753006" y="3038475"/>
            <a:chExt cx="685957" cy="761999"/>
          </a:xfrm>
        </p:grpSpPr>
        <p:sp>
          <p:nvSpPr>
            <p:cNvPr id="358" name="Google Shape;358;p11"/>
            <p:cNvSpPr/>
            <p:nvPr/>
          </p:nvSpPr>
          <p:spPr>
            <a:xfrm>
              <a:off x="5753006" y="3176139"/>
              <a:ext cx="685957" cy="624335"/>
            </a:xfrm>
            <a:custGeom>
              <a:avLst/>
              <a:gdLst/>
              <a:ahLst/>
              <a:cxnLst/>
              <a:rect l="l" t="t" r="r" b="b"/>
              <a:pathLst>
                <a:path w="685957" h="624335" extrusionOk="0">
                  <a:moveTo>
                    <a:pt x="342994" y="624335"/>
                  </a:moveTo>
                  <a:cubicBezTo>
                    <a:pt x="532372" y="624370"/>
                    <a:pt x="685922" y="470877"/>
                    <a:pt x="685957" y="281498"/>
                  </a:cubicBezTo>
                  <a:cubicBezTo>
                    <a:pt x="685977" y="169262"/>
                    <a:pt x="631070" y="64119"/>
                    <a:pt x="538951" y="0"/>
                  </a:cubicBezTo>
                  <a:lnTo>
                    <a:pt x="528045" y="15631"/>
                  </a:lnTo>
                  <a:cubicBezTo>
                    <a:pt x="674827" y="117832"/>
                    <a:pt x="710966" y="319672"/>
                    <a:pt x="608766" y="466455"/>
                  </a:cubicBezTo>
                  <a:cubicBezTo>
                    <a:pt x="506564" y="613236"/>
                    <a:pt x="304724" y="649375"/>
                    <a:pt x="157942" y="547174"/>
                  </a:cubicBezTo>
                  <a:cubicBezTo>
                    <a:pt x="11160" y="444973"/>
                    <a:pt x="-24980" y="243132"/>
                    <a:pt x="77221" y="96351"/>
                  </a:cubicBezTo>
                  <a:cubicBezTo>
                    <a:pt x="99136" y="64877"/>
                    <a:pt x="126467" y="37546"/>
                    <a:pt x="157942" y="15631"/>
                  </a:cubicBezTo>
                  <a:lnTo>
                    <a:pt x="147036" y="0"/>
                  </a:lnTo>
                  <a:cubicBezTo>
                    <a:pt x="-8397" y="108190"/>
                    <a:pt x="-46694" y="321897"/>
                    <a:pt x="61496" y="477330"/>
                  </a:cubicBezTo>
                  <a:cubicBezTo>
                    <a:pt x="125615" y="569448"/>
                    <a:pt x="230757" y="624356"/>
                    <a:pt x="342994" y="624335"/>
                  </a:cubicBezTo>
                  <a:close/>
                </a:path>
              </a:pathLst>
            </a:custGeom>
            <a:noFill/>
            <a:ln w="19050" cap="flat" cmpd="sng">
              <a:solidFill>
                <a:schemeClr val="accent1"/>
              </a:solidFill>
              <a:prstDash val="solid"/>
              <a:round/>
              <a:headEnd type="none" w="sm" len="sm"/>
              <a:tailEnd type="none" w="sm" len="sm"/>
            </a:ln>
            <a:effectLst>
              <a:outerShdw blurRad="1016000" dist="76200" sx="114000" sy="114000" algn="ctr" rotWithShape="0">
                <a:schemeClr val="accent1"/>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59" name="Google Shape;359;p11"/>
            <p:cNvSpPr/>
            <p:nvPr/>
          </p:nvSpPr>
          <p:spPr>
            <a:xfrm>
              <a:off x="6086475" y="3038475"/>
              <a:ext cx="19050" cy="419100"/>
            </a:xfrm>
            <a:custGeom>
              <a:avLst/>
              <a:gdLst/>
              <a:ahLst/>
              <a:cxnLst/>
              <a:rect l="l" t="t" r="r" b="b"/>
              <a:pathLst>
                <a:path w="19050" h="419100" extrusionOk="0">
                  <a:moveTo>
                    <a:pt x="0" y="0"/>
                  </a:moveTo>
                  <a:lnTo>
                    <a:pt x="19050" y="0"/>
                  </a:lnTo>
                  <a:lnTo>
                    <a:pt x="19050" y="419100"/>
                  </a:lnTo>
                  <a:lnTo>
                    <a:pt x="0" y="419100"/>
                  </a:lnTo>
                  <a:close/>
                </a:path>
              </a:pathLst>
            </a:custGeom>
            <a:noFill/>
            <a:ln w="19050" cap="flat" cmpd="sng">
              <a:solidFill>
                <a:schemeClr val="accent1"/>
              </a:solidFill>
              <a:prstDash val="solid"/>
              <a:round/>
              <a:headEnd type="none" w="sm" len="sm"/>
              <a:tailEnd type="none" w="sm" len="sm"/>
            </a:ln>
            <a:effectLst>
              <a:outerShdw blurRad="1016000" dist="76200" sx="114000" sy="114000" algn="ctr" rotWithShape="0">
                <a:schemeClr val="accent1"/>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360" name="Google Shape;360;p11"/>
          <p:cNvGrpSpPr/>
          <p:nvPr/>
        </p:nvGrpSpPr>
        <p:grpSpPr>
          <a:xfrm>
            <a:off x="1004807" y="5353044"/>
            <a:ext cx="416899" cy="386303"/>
            <a:chOff x="7467602" y="5857077"/>
            <a:chExt cx="468900" cy="434488"/>
          </a:xfrm>
        </p:grpSpPr>
        <p:sp>
          <p:nvSpPr>
            <p:cNvPr id="361" name="Google Shape;361;p11"/>
            <p:cNvSpPr/>
            <p:nvPr/>
          </p:nvSpPr>
          <p:spPr>
            <a:xfrm>
              <a:off x="7467602" y="5857077"/>
              <a:ext cx="164100" cy="164100"/>
            </a:xfrm>
            <a:prstGeom prst="ellipse">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62" name="Google Shape;362;p11"/>
            <p:cNvSpPr/>
            <p:nvPr/>
          </p:nvSpPr>
          <p:spPr>
            <a:xfrm>
              <a:off x="7767486" y="5857077"/>
              <a:ext cx="164100" cy="164100"/>
            </a:xfrm>
            <a:prstGeom prst="ellipse">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63" name="Google Shape;363;p11"/>
            <p:cNvSpPr/>
            <p:nvPr/>
          </p:nvSpPr>
          <p:spPr>
            <a:xfrm>
              <a:off x="7472518" y="6127465"/>
              <a:ext cx="164100" cy="164100"/>
            </a:xfrm>
            <a:prstGeom prst="ellipse">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64" name="Google Shape;364;p11"/>
            <p:cNvSpPr/>
            <p:nvPr/>
          </p:nvSpPr>
          <p:spPr>
            <a:xfrm>
              <a:off x="7772402" y="6127465"/>
              <a:ext cx="164100" cy="164100"/>
            </a:xfrm>
            <a:prstGeom prst="ellipse">
              <a:avLst/>
            </a:prstGeom>
            <a:noFill/>
            <a:ln w="25400" cap="flat" cmpd="sng">
              <a:solidFill>
                <a:schemeClr val="accent2"/>
              </a:solidFill>
              <a:prstDash val="solid"/>
              <a:round/>
              <a:headEnd type="none" w="sm" len="sm"/>
              <a:tailEnd type="none" w="sm" len="sm"/>
            </a:ln>
            <a:effectLst>
              <a:outerShdw blurRad="1016000" dist="76200" sx="114000" sy="114000" algn="ctr" rotWithShape="0">
                <a:schemeClr val="accent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grpSp>
    </p:spTree>
    <p:extLst>
      <p:ext uri="{BB962C8B-B14F-4D97-AF65-F5344CB8AC3E}">
        <p14:creationId xmlns:p14="http://schemas.microsoft.com/office/powerpoint/2010/main" val="3723248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3"/>
            </a:gs>
            <a:gs pos="71000">
              <a:schemeClr val="accent4"/>
            </a:gs>
            <a:gs pos="79000">
              <a:schemeClr val="accent4"/>
            </a:gs>
            <a:gs pos="100000">
              <a:schemeClr val="accent4"/>
            </a:gs>
          </a:gsLst>
          <a:path path="circle">
            <a:fillToRect l="50000" t="50000" r="50000" b="50000"/>
          </a:path>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a:effectLst>
            <a:outerShdw blurRad="271463" dist="47625" dir="10500000" algn="bl" rotWithShape="0">
              <a:schemeClr val="accent2"/>
            </a:outerShdw>
          </a:effectLst>
        </p:spPr>
        <p:txBody>
          <a:bodyPr spcFirstLastPara="1" wrap="square" lIns="121900" tIns="121900" rIns="121900" bIns="121900" anchor="t" anchorCtr="0">
            <a:noAutofit/>
          </a:bodyPr>
          <a:lstStyle>
            <a:lvl1pPr lvl="0">
              <a:spcBef>
                <a:spcPts val="0"/>
              </a:spcBef>
              <a:spcAft>
                <a:spcPts val="0"/>
              </a:spcAft>
              <a:buClr>
                <a:schemeClr val="lt1"/>
              </a:buClr>
              <a:buSzPts val="4000"/>
              <a:buFont typeface="IBM Plex Mono"/>
              <a:buNone/>
              <a:defRPr sz="4000" b="1">
                <a:solidFill>
                  <a:schemeClr val="lt1"/>
                </a:solidFill>
                <a:latin typeface="IBM Plex Mono"/>
                <a:ea typeface="IBM Plex Mono"/>
                <a:cs typeface="IBM Plex Mono"/>
                <a:sym typeface="IBM Plex Mono"/>
              </a:defRPr>
            </a:lvl1pPr>
            <a:lvl2pPr lvl="1">
              <a:spcBef>
                <a:spcPts val="0"/>
              </a:spcBef>
              <a:spcAft>
                <a:spcPts val="0"/>
              </a:spcAft>
              <a:buClr>
                <a:schemeClr val="lt1"/>
              </a:buClr>
              <a:buSzPts val="4000"/>
              <a:buFont typeface="IBM Plex Mono"/>
              <a:buNone/>
              <a:defRPr sz="4000" b="1">
                <a:solidFill>
                  <a:schemeClr val="lt1"/>
                </a:solidFill>
                <a:latin typeface="IBM Plex Mono"/>
                <a:ea typeface="IBM Plex Mono"/>
                <a:cs typeface="IBM Plex Mono"/>
                <a:sym typeface="IBM Plex Mono"/>
              </a:defRPr>
            </a:lvl2pPr>
            <a:lvl3pPr lvl="2">
              <a:spcBef>
                <a:spcPts val="0"/>
              </a:spcBef>
              <a:spcAft>
                <a:spcPts val="0"/>
              </a:spcAft>
              <a:buClr>
                <a:schemeClr val="lt1"/>
              </a:buClr>
              <a:buSzPts val="4000"/>
              <a:buFont typeface="IBM Plex Mono"/>
              <a:buNone/>
              <a:defRPr sz="4000" b="1">
                <a:solidFill>
                  <a:schemeClr val="lt1"/>
                </a:solidFill>
                <a:latin typeface="IBM Plex Mono"/>
                <a:ea typeface="IBM Plex Mono"/>
                <a:cs typeface="IBM Plex Mono"/>
                <a:sym typeface="IBM Plex Mono"/>
              </a:defRPr>
            </a:lvl3pPr>
            <a:lvl4pPr lvl="3">
              <a:spcBef>
                <a:spcPts val="0"/>
              </a:spcBef>
              <a:spcAft>
                <a:spcPts val="0"/>
              </a:spcAft>
              <a:buClr>
                <a:schemeClr val="lt1"/>
              </a:buClr>
              <a:buSzPts val="4000"/>
              <a:buFont typeface="IBM Plex Mono"/>
              <a:buNone/>
              <a:defRPr sz="4000" b="1">
                <a:solidFill>
                  <a:schemeClr val="lt1"/>
                </a:solidFill>
                <a:latin typeface="IBM Plex Mono"/>
                <a:ea typeface="IBM Plex Mono"/>
                <a:cs typeface="IBM Plex Mono"/>
                <a:sym typeface="IBM Plex Mono"/>
              </a:defRPr>
            </a:lvl4pPr>
            <a:lvl5pPr lvl="4">
              <a:spcBef>
                <a:spcPts val="0"/>
              </a:spcBef>
              <a:spcAft>
                <a:spcPts val="0"/>
              </a:spcAft>
              <a:buClr>
                <a:schemeClr val="lt1"/>
              </a:buClr>
              <a:buSzPts val="4000"/>
              <a:buFont typeface="IBM Plex Mono"/>
              <a:buNone/>
              <a:defRPr sz="4000" b="1">
                <a:solidFill>
                  <a:schemeClr val="lt1"/>
                </a:solidFill>
                <a:latin typeface="IBM Plex Mono"/>
                <a:ea typeface="IBM Plex Mono"/>
                <a:cs typeface="IBM Plex Mono"/>
                <a:sym typeface="IBM Plex Mono"/>
              </a:defRPr>
            </a:lvl5pPr>
            <a:lvl6pPr lvl="5">
              <a:spcBef>
                <a:spcPts val="0"/>
              </a:spcBef>
              <a:spcAft>
                <a:spcPts val="0"/>
              </a:spcAft>
              <a:buClr>
                <a:schemeClr val="lt1"/>
              </a:buClr>
              <a:buSzPts val="4000"/>
              <a:buFont typeface="IBM Plex Mono"/>
              <a:buNone/>
              <a:defRPr sz="4000" b="1">
                <a:solidFill>
                  <a:schemeClr val="lt1"/>
                </a:solidFill>
                <a:latin typeface="IBM Plex Mono"/>
                <a:ea typeface="IBM Plex Mono"/>
                <a:cs typeface="IBM Plex Mono"/>
                <a:sym typeface="IBM Plex Mono"/>
              </a:defRPr>
            </a:lvl6pPr>
            <a:lvl7pPr lvl="6">
              <a:spcBef>
                <a:spcPts val="0"/>
              </a:spcBef>
              <a:spcAft>
                <a:spcPts val="0"/>
              </a:spcAft>
              <a:buClr>
                <a:schemeClr val="lt1"/>
              </a:buClr>
              <a:buSzPts val="4000"/>
              <a:buFont typeface="IBM Plex Mono"/>
              <a:buNone/>
              <a:defRPr sz="4000" b="1">
                <a:solidFill>
                  <a:schemeClr val="lt1"/>
                </a:solidFill>
                <a:latin typeface="IBM Plex Mono"/>
                <a:ea typeface="IBM Plex Mono"/>
                <a:cs typeface="IBM Plex Mono"/>
                <a:sym typeface="IBM Plex Mono"/>
              </a:defRPr>
            </a:lvl7pPr>
            <a:lvl8pPr lvl="7">
              <a:spcBef>
                <a:spcPts val="0"/>
              </a:spcBef>
              <a:spcAft>
                <a:spcPts val="0"/>
              </a:spcAft>
              <a:buClr>
                <a:schemeClr val="lt1"/>
              </a:buClr>
              <a:buSzPts val="4000"/>
              <a:buFont typeface="IBM Plex Mono"/>
              <a:buNone/>
              <a:defRPr sz="4000" b="1">
                <a:solidFill>
                  <a:schemeClr val="lt1"/>
                </a:solidFill>
                <a:latin typeface="IBM Plex Mono"/>
                <a:ea typeface="IBM Plex Mono"/>
                <a:cs typeface="IBM Plex Mono"/>
                <a:sym typeface="IBM Plex Mono"/>
              </a:defRPr>
            </a:lvl8pPr>
            <a:lvl9pPr lvl="8">
              <a:spcBef>
                <a:spcPts val="0"/>
              </a:spcBef>
              <a:spcAft>
                <a:spcPts val="0"/>
              </a:spcAft>
              <a:buClr>
                <a:schemeClr val="lt1"/>
              </a:buClr>
              <a:buSzPts val="4000"/>
              <a:buFont typeface="IBM Plex Mono"/>
              <a:buNone/>
              <a:defRPr sz="4000" b="1">
                <a:solidFill>
                  <a:schemeClr val="lt1"/>
                </a:solidFill>
                <a:latin typeface="IBM Plex Mono"/>
                <a:ea typeface="IBM Plex Mono"/>
                <a:cs typeface="IBM Plex Mono"/>
                <a:sym typeface="IBM Plex Mono"/>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49250">
              <a:lnSpc>
                <a:spcPct val="115000"/>
              </a:lnSpc>
              <a:spcBef>
                <a:spcPts val="0"/>
              </a:spcBef>
              <a:spcAft>
                <a:spcPts val="0"/>
              </a:spcAft>
              <a:buClr>
                <a:schemeClr val="lt1"/>
              </a:buClr>
              <a:buSzPts val="1900"/>
              <a:buFont typeface="IBM Plex Mono Medium"/>
              <a:buChar char="●"/>
              <a:defRPr sz="1900">
                <a:solidFill>
                  <a:schemeClr val="lt1"/>
                </a:solidFill>
                <a:latin typeface="IBM Plex Mono Medium"/>
                <a:ea typeface="IBM Plex Mono Medium"/>
                <a:cs typeface="IBM Plex Mono Medium"/>
                <a:sym typeface="IBM Plex Mono Medium"/>
              </a:defRPr>
            </a:lvl1pPr>
            <a:lvl2pPr marL="914400" lvl="1" indent="-349250">
              <a:lnSpc>
                <a:spcPct val="115000"/>
              </a:lnSpc>
              <a:spcBef>
                <a:spcPts val="2100"/>
              </a:spcBef>
              <a:spcAft>
                <a:spcPts val="0"/>
              </a:spcAft>
              <a:buClr>
                <a:schemeClr val="lt1"/>
              </a:buClr>
              <a:buSzPts val="1900"/>
              <a:buFont typeface="IBM Plex Mono Medium"/>
              <a:buChar char="○"/>
              <a:defRPr sz="1900">
                <a:solidFill>
                  <a:schemeClr val="lt1"/>
                </a:solidFill>
                <a:latin typeface="IBM Plex Mono Medium"/>
                <a:ea typeface="IBM Plex Mono Medium"/>
                <a:cs typeface="IBM Plex Mono Medium"/>
                <a:sym typeface="IBM Plex Mono Medium"/>
              </a:defRPr>
            </a:lvl2pPr>
            <a:lvl3pPr marL="1371600" lvl="2" indent="-349250">
              <a:lnSpc>
                <a:spcPct val="115000"/>
              </a:lnSpc>
              <a:spcBef>
                <a:spcPts val="2100"/>
              </a:spcBef>
              <a:spcAft>
                <a:spcPts val="0"/>
              </a:spcAft>
              <a:buClr>
                <a:schemeClr val="lt1"/>
              </a:buClr>
              <a:buSzPts val="1900"/>
              <a:buFont typeface="IBM Plex Mono Medium"/>
              <a:buChar char="■"/>
              <a:defRPr sz="1900">
                <a:solidFill>
                  <a:schemeClr val="lt1"/>
                </a:solidFill>
                <a:latin typeface="IBM Plex Mono Medium"/>
                <a:ea typeface="IBM Plex Mono Medium"/>
                <a:cs typeface="IBM Plex Mono Medium"/>
                <a:sym typeface="IBM Plex Mono Medium"/>
              </a:defRPr>
            </a:lvl3pPr>
            <a:lvl4pPr marL="1828800" lvl="3" indent="-349250">
              <a:lnSpc>
                <a:spcPct val="115000"/>
              </a:lnSpc>
              <a:spcBef>
                <a:spcPts val="2100"/>
              </a:spcBef>
              <a:spcAft>
                <a:spcPts val="0"/>
              </a:spcAft>
              <a:buClr>
                <a:schemeClr val="lt1"/>
              </a:buClr>
              <a:buSzPts val="1900"/>
              <a:buFont typeface="IBM Plex Mono Medium"/>
              <a:buChar char="●"/>
              <a:defRPr sz="1900">
                <a:solidFill>
                  <a:schemeClr val="lt1"/>
                </a:solidFill>
                <a:latin typeface="IBM Plex Mono Medium"/>
                <a:ea typeface="IBM Plex Mono Medium"/>
                <a:cs typeface="IBM Plex Mono Medium"/>
                <a:sym typeface="IBM Plex Mono Medium"/>
              </a:defRPr>
            </a:lvl4pPr>
            <a:lvl5pPr marL="2286000" lvl="4" indent="-349250">
              <a:lnSpc>
                <a:spcPct val="115000"/>
              </a:lnSpc>
              <a:spcBef>
                <a:spcPts val="2100"/>
              </a:spcBef>
              <a:spcAft>
                <a:spcPts val="0"/>
              </a:spcAft>
              <a:buClr>
                <a:schemeClr val="lt1"/>
              </a:buClr>
              <a:buSzPts val="1900"/>
              <a:buFont typeface="IBM Plex Mono Medium"/>
              <a:buChar char="○"/>
              <a:defRPr sz="1900">
                <a:solidFill>
                  <a:schemeClr val="lt1"/>
                </a:solidFill>
                <a:latin typeface="IBM Plex Mono Medium"/>
                <a:ea typeface="IBM Plex Mono Medium"/>
                <a:cs typeface="IBM Plex Mono Medium"/>
                <a:sym typeface="IBM Plex Mono Medium"/>
              </a:defRPr>
            </a:lvl5pPr>
            <a:lvl6pPr marL="2743200" lvl="5" indent="-349250">
              <a:lnSpc>
                <a:spcPct val="115000"/>
              </a:lnSpc>
              <a:spcBef>
                <a:spcPts val="2100"/>
              </a:spcBef>
              <a:spcAft>
                <a:spcPts val="0"/>
              </a:spcAft>
              <a:buClr>
                <a:schemeClr val="lt1"/>
              </a:buClr>
              <a:buSzPts val="1900"/>
              <a:buFont typeface="IBM Plex Mono Medium"/>
              <a:buChar char="■"/>
              <a:defRPr sz="1900">
                <a:solidFill>
                  <a:schemeClr val="lt1"/>
                </a:solidFill>
                <a:latin typeface="IBM Plex Mono Medium"/>
                <a:ea typeface="IBM Plex Mono Medium"/>
                <a:cs typeface="IBM Plex Mono Medium"/>
                <a:sym typeface="IBM Plex Mono Medium"/>
              </a:defRPr>
            </a:lvl6pPr>
            <a:lvl7pPr marL="3200400" lvl="6" indent="-349250">
              <a:lnSpc>
                <a:spcPct val="115000"/>
              </a:lnSpc>
              <a:spcBef>
                <a:spcPts val="2100"/>
              </a:spcBef>
              <a:spcAft>
                <a:spcPts val="0"/>
              </a:spcAft>
              <a:buClr>
                <a:schemeClr val="lt1"/>
              </a:buClr>
              <a:buSzPts val="1900"/>
              <a:buFont typeface="IBM Plex Mono Medium"/>
              <a:buChar char="●"/>
              <a:defRPr sz="1900">
                <a:solidFill>
                  <a:schemeClr val="lt1"/>
                </a:solidFill>
                <a:latin typeface="IBM Plex Mono Medium"/>
                <a:ea typeface="IBM Plex Mono Medium"/>
                <a:cs typeface="IBM Plex Mono Medium"/>
                <a:sym typeface="IBM Plex Mono Medium"/>
              </a:defRPr>
            </a:lvl7pPr>
            <a:lvl8pPr marL="3657600" lvl="7" indent="-349250">
              <a:lnSpc>
                <a:spcPct val="115000"/>
              </a:lnSpc>
              <a:spcBef>
                <a:spcPts val="2100"/>
              </a:spcBef>
              <a:spcAft>
                <a:spcPts val="0"/>
              </a:spcAft>
              <a:buClr>
                <a:schemeClr val="lt1"/>
              </a:buClr>
              <a:buSzPts val="1900"/>
              <a:buFont typeface="IBM Plex Mono Medium"/>
              <a:buChar char="○"/>
              <a:defRPr sz="1900">
                <a:solidFill>
                  <a:schemeClr val="lt1"/>
                </a:solidFill>
                <a:latin typeface="IBM Plex Mono Medium"/>
                <a:ea typeface="IBM Plex Mono Medium"/>
                <a:cs typeface="IBM Plex Mono Medium"/>
                <a:sym typeface="IBM Plex Mono Medium"/>
              </a:defRPr>
            </a:lvl8pPr>
            <a:lvl9pPr marL="4114800" lvl="8" indent="-349250">
              <a:lnSpc>
                <a:spcPct val="115000"/>
              </a:lnSpc>
              <a:spcBef>
                <a:spcPts val="2100"/>
              </a:spcBef>
              <a:spcAft>
                <a:spcPts val="2100"/>
              </a:spcAft>
              <a:buClr>
                <a:schemeClr val="lt1"/>
              </a:buClr>
              <a:buSzPts val="1900"/>
              <a:buFont typeface="IBM Plex Mono Medium"/>
              <a:buChar char="■"/>
              <a:defRPr sz="1900">
                <a:solidFill>
                  <a:schemeClr val="lt1"/>
                </a:solidFill>
                <a:latin typeface="IBM Plex Mono Medium"/>
                <a:ea typeface="IBM Plex Mono Medium"/>
                <a:cs typeface="IBM Plex Mono Medium"/>
                <a:sym typeface="IBM Plex Mono Medium"/>
              </a:defRPr>
            </a:lvl9pPr>
          </a:lstStyle>
          <a:p>
            <a:endParaRPr/>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300" b="0" i="0" u="none" strike="noStrike" kern="0" cap="none" spc="0" normalizeH="0" baseline="0" noProof="0">
                <a:ln>
                  <a:noFill/>
                </a:ln>
                <a:solidFill>
                  <a:srgbClr val="434343"/>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300" b="0" i="0" u="none" strike="noStrike" kern="0" cap="none" spc="0" normalizeH="0" baseline="0" noProof="0">
              <a:ln>
                <a:noFill/>
              </a:ln>
              <a:solidFill>
                <a:srgbClr val="434343"/>
              </a:solidFill>
              <a:effectLst/>
              <a:uLnTx/>
              <a:uFillTx/>
              <a:latin typeface="Arial"/>
              <a:cs typeface="Arial"/>
              <a:sym typeface="Arial"/>
            </a:endParaRPr>
          </a:p>
        </p:txBody>
      </p:sp>
      <p:sp>
        <p:nvSpPr>
          <p:cNvPr id="9" name="Google Shape;9;p1"/>
          <p:cNvSpPr txBox="1"/>
          <p:nvPr/>
        </p:nvSpPr>
        <p:spPr>
          <a:xfrm rot="5400000">
            <a:off x="-679350" y="6350900"/>
            <a:ext cx="1579800" cy="373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200" b="0" i="0" u="none" strike="noStrike" kern="0" cap="none" spc="0" normalizeH="0" baseline="0" noProof="0">
                <a:ln>
                  <a:noFill/>
                </a:ln>
                <a:solidFill>
                  <a:srgbClr val="FFFFFF"/>
                </a:solidFill>
                <a:effectLst/>
                <a:uLnTx/>
                <a:uFillTx/>
                <a:latin typeface="Barlow Condensed"/>
                <a:ea typeface="Barlow Condensed"/>
                <a:cs typeface="Barlow Condensed"/>
                <a:sym typeface="Barlow Condensed"/>
              </a:rPr>
              <a:t>SLIDESMANIA.COM</a:t>
            </a:r>
            <a:endParaRPr kumimoji="0" sz="1200" b="0" i="0" u="none" strike="noStrike" kern="0" cap="none" spc="0" normalizeH="0" baseline="0" noProof="0">
              <a:ln>
                <a:noFill/>
              </a:ln>
              <a:solidFill>
                <a:srgbClr val="FFFFFF"/>
              </a:solidFill>
              <a:effectLst/>
              <a:uLnTx/>
              <a:uFillTx/>
              <a:latin typeface="Barlow Condensed"/>
              <a:ea typeface="Barlow Condensed"/>
              <a:cs typeface="Barlow Condensed"/>
              <a:sym typeface="Barlow Condensed"/>
            </a:endParaRPr>
          </a:p>
        </p:txBody>
      </p:sp>
    </p:spTree>
    <p:extLst>
      <p:ext uri="{BB962C8B-B14F-4D97-AF65-F5344CB8AC3E}">
        <p14:creationId xmlns:p14="http://schemas.microsoft.com/office/powerpoint/2010/main" val="3814103657"/>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9012" y="853859"/>
            <a:ext cx="9476507" cy="4598925"/>
          </a:xfrm>
          <a:prstGeom prst="rect">
            <a:avLst/>
          </a:prstGeom>
          <a:gradFill flip="none" rotWithShape="1">
            <a:gsLst>
              <a:gs pos="0">
                <a:schemeClr val="accent3">
                  <a:alpha val="88000"/>
                  <a:lumMod val="75000"/>
                </a:schemeClr>
              </a:gs>
              <a:gs pos="54000">
                <a:schemeClr val="accent3">
                  <a:lumMod val="97000"/>
                  <a:lumOff val="3000"/>
                </a:schemeClr>
              </a:gs>
              <a:gs pos="100000">
                <a:schemeClr val="accent3">
                  <a:lumMod val="60000"/>
                  <a:lumOff val="40000"/>
                </a:schemeClr>
              </a:gs>
            </a:gsLst>
            <a:lin ang="16200000" scaled="1"/>
            <a:tileRect/>
          </a:gradFill>
          <a:effectLst>
            <a:softEdge rad="279400"/>
          </a:effectLst>
        </p:spPr>
      </p:pic>
      <p:sp>
        <p:nvSpPr>
          <p:cNvPr id="5" name="Title 1"/>
          <p:cNvSpPr>
            <a:spLocks noGrp="1"/>
          </p:cNvSpPr>
          <p:nvPr>
            <p:ph type="title"/>
          </p:nvPr>
        </p:nvSpPr>
        <p:spPr>
          <a:xfrm>
            <a:off x="140788" y="5183838"/>
            <a:ext cx="11360700" cy="1230600"/>
          </a:xfrm>
        </p:spPr>
        <p:txBody>
          <a:bodyPr/>
          <a:lstStyle/>
          <a:p>
            <a:pPr algn="l"/>
            <a:r>
              <a:rPr lang="en-US" sz="4200" smtClean="0"/>
              <a:t>GIỚI THIỆU PHẦN MỀM </a:t>
            </a:r>
            <a:br>
              <a:rPr lang="en-US" sz="4200" smtClean="0"/>
            </a:br>
            <a:r>
              <a:rPr lang="en-US" sz="4200" smtClean="0">
                <a:solidFill>
                  <a:srgbClr val="FFC000"/>
                </a:solidFill>
              </a:rPr>
              <a:t>PHÒNG CHỐNG LỪA ĐẢO TRỰC TUYẾN</a:t>
            </a:r>
            <a:endParaRPr lang="en-US" sz="4200">
              <a:solidFill>
                <a:srgbClr val="FFC000"/>
              </a:solidFill>
            </a:endParaRPr>
          </a:p>
        </p:txBody>
      </p:sp>
      <p:sp>
        <p:nvSpPr>
          <p:cNvPr id="2" name="TextBox 1"/>
          <p:cNvSpPr txBox="1"/>
          <p:nvPr/>
        </p:nvSpPr>
        <p:spPr>
          <a:xfrm>
            <a:off x="2052567" y="170111"/>
            <a:ext cx="8069802" cy="646331"/>
          </a:xfrm>
          <a:prstGeom prst="rect">
            <a:avLst/>
          </a:prstGeom>
          <a:noFill/>
        </p:spPr>
        <p:txBody>
          <a:bodyPr wrap="square" rtlCol="0">
            <a:spAutoFit/>
          </a:bodyPr>
          <a:lstStyle/>
          <a:p>
            <a:pPr algn="ctr"/>
            <a:r>
              <a:rPr lang="en-US" b="1" smtClean="0">
                <a:solidFill>
                  <a:schemeClr val="bg1"/>
                </a:solidFill>
                <a:effectLst>
                  <a:glow rad="63500">
                    <a:schemeClr val="accent2">
                      <a:satMod val="175000"/>
                      <a:alpha val="40000"/>
                    </a:schemeClr>
                  </a:glow>
                </a:effectLst>
                <a:latin typeface="Times New Roman" panose="02020603050405020304" pitchFamily="18" charset="0"/>
                <a:cs typeface="Times New Roman" panose="02020603050405020304" pitchFamily="18" charset="0"/>
              </a:rPr>
              <a:t>Công an tỉnh Bắc Kạn</a:t>
            </a:r>
          </a:p>
          <a:p>
            <a:pPr algn="ctr"/>
            <a:r>
              <a:rPr lang="en-US" b="1" smtClean="0">
                <a:solidFill>
                  <a:schemeClr val="bg1"/>
                </a:solidFill>
                <a:effectLst>
                  <a:glow rad="63500">
                    <a:schemeClr val="accent2">
                      <a:satMod val="175000"/>
                      <a:alpha val="40000"/>
                    </a:schemeClr>
                  </a:glow>
                </a:effectLst>
                <a:latin typeface="Times New Roman" panose="02020603050405020304" pitchFamily="18" charset="0"/>
                <a:cs typeface="Times New Roman" panose="02020603050405020304" pitchFamily="18" charset="0"/>
              </a:rPr>
              <a:t>Phòng An ninh mạng &amp; phòng, chống tội phạm sử dụng công nghệ cao</a:t>
            </a:r>
            <a:endParaRPr lang="en-US" b="1">
              <a:solidFill>
                <a:schemeClr val="bg1"/>
              </a:solidFill>
              <a:effectLst>
                <a:glow rad="63500">
                  <a:schemeClr val="accent2">
                    <a:satMod val="175000"/>
                    <a:alpha val="40000"/>
                  </a:schemeClr>
                </a:glow>
              </a:effectLst>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9107" y="132694"/>
            <a:ext cx="512116" cy="401178"/>
          </a:xfrm>
          <a:prstGeom prst="rect">
            <a:avLst/>
          </a:prstGeom>
        </p:spPr>
      </p:pic>
    </p:spTree>
    <p:extLst>
      <p:ext uri="{BB962C8B-B14F-4D97-AF65-F5344CB8AC3E}">
        <p14:creationId xmlns:p14="http://schemas.microsoft.com/office/powerpoint/2010/main" val="28563083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3332" y="2803114"/>
            <a:ext cx="13317648" cy="3094558"/>
          </a:xfrm>
        </p:spPr>
        <p:txBody>
          <a:bodyPr/>
          <a:lstStyle/>
          <a:p>
            <a:r>
              <a:rPr lang="en-US" sz="6000" smtClean="0"/>
              <a:t>Thank you for your attention!</a:t>
            </a:r>
            <a:endParaRPr lang="en-US" sz="6000"/>
          </a:p>
        </p:txBody>
      </p:sp>
    </p:spTree>
    <p:extLst>
      <p:ext uri="{BB962C8B-B14F-4D97-AF65-F5344CB8AC3E}">
        <p14:creationId xmlns:p14="http://schemas.microsoft.com/office/powerpoint/2010/main" val="20213074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699" y="131244"/>
            <a:ext cx="11711920" cy="458853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TextBox 4"/>
          <p:cNvSpPr txBox="1"/>
          <p:nvPr/>
        </p:nvSpPr>
        <p:spPr>
          <a:xfrm>
            <a:off x="677929" y="4843442"/>
            <a:ext cx="11067227" cy="1761544"/>
          </a:xfrm>
          <a:prstGeom prst="rect">
            <a:avLst/>
          </a:prstGeom>
          <a:noFill/>
        </p:spPr>
        <p:txBody>
          <a:bodyPr wrap="square" rtlCol="0">
            <a:spAutoFit/>
          </a:bodyPr>
          <a:lstStyle/>
          <a:p>
            <a:r>
              <a:rPr lang="en-US" smtClean="0">
                <a:solidFill>
                  <a:schemeClr val="bg1">
                    <a:lumMod val="9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vi-VN" smtClean="0">
                <a:solidFill>
                  <a:schemeClr val="bg1">
                    <a:lumMod val="95000"/>
                  </a:schemeClr>
                </a:solidFill>
                <a:latin typeface="Cascadia Code" panose="020B0609020000020004" pitchFamily="49" charset="0"/>
                <a:ea typeface="Cascadia Code" panose="020B0609020000020004" pitchFamily="49" charset="0"/>
                <a:cs typeface="Cascadia Code" panose="020B0609020000020004" pitchFamily="49" charset="0"/>
              </a:rPr>
              <a:t>nTrust </a:t>
            </a:r>
            <a:r>
              <a:rPr lang="vi-VN">
                <a:solidFill>
                  <a:schemeClr val="bg1">
                    <a:lumMod val="95000"/>
                  </a:schemeClr>
                </a:solidFill>
                <a:latin typeface="Cascadia Code" panose="020B0609020000020004" pitchFamily="49" charset="0"/>
                <a:ea typeface="Cascadia Code" panose="020B0609020000020004" pitchFamily="49" charset="0"/>
                <a:cs typeface="Cascadia Code" panose="020B0609020000020004" pitchFamily="49" charset="0"/>
              </a:rPr>
              <a:t>là phần mềm phòng chống lừa đảo do Hiệp hội An ninh mạng quốc gia phát triển và vận hành. </a:t>
            </a:r>
            <a:endParaRPr lang="en-US" smtClean="0">
              <a:solidFill>
                <a:schemeClr val="bg1">
                  <a:lumMod val="95000"/>
                </a:schemeClr>
              </a:solidFill>
              <a:latin typeface="Cascadia Code" panose="020B0609020000020004" pitchFamily="49" charset="0"/>
              <a:ea typeface="Cascadia Code" panose="020B0609020000020004" pitchFamily="49" charset="0"/>
              <a:cs typeface="Cascadia Code" panose="020B0609020000020004" pitchFamily="49" charset="0"/>
            </a:endParaRPr>
          </a:p>
          <a:p>
            <a:r>
              <a:rPr lang="en-US" smtClean="0">
                <a:solidFill>
                  <a:schemeClr val="bg1">
                    <a:lumMod val="95000"/>
                  </a:schemeClr>
                </a:solidFill>
                <a:latin typeface="Cascadia Code" panose="020B0609020000020004" pitchFamily="49" charset="0"/>
                <a:ea typeface="Cascadia Code" panose="020B0609020000020004" pitchFamily="49" charset="0"/>
                <a:cs typeface="Cascadia Code" panose="020B0609020000020004" pitchFamily="49" charset="0"/>
              </a:rPr>
              <a:t>Phần mềm g</a:t>
            </a:r>
            <a:r>
              <a:rPr lang="vi-VN" smtClean="0">
                <a:solidFill>
                  <a:schemeClr val="bg1">
                    <a:lumMod val="95000"/>
                  </a:schemeClr>
                </a:solidFill>
                <a:latin typeface="Cascadia Code" panose="020B0609020000020004" pitchFamily="49" charset="0"/>
                <a:ea typeface="Cascadia Code" panose="020B0609020000020004" pitchFamily="49" charset="0"/>
                <a:cs typeface="Cascadia Code" panose="020B0609020000020004" pitchFamily="49" charset="0"/>
              </a:rPr>
              <a:t>iúp </a:t>
            </a:r>
            <a:r>
              <a:rPr lang="vi-VN" smtClean="0">
                <a:solidFill>
                  <a:schemeClr val="bg1">
                    <a:lumMod val="95000"/>
                  </a:schemeClr>
                </a:solidFill>
                <a:latin typeface="Cascadia Code" panose="020B0609020000020004" pitchFamily="49" charset="0"/>
                <a:ea typeface="Cascadia Code" panose="020B0609020000020004" pitchFamily="49" charset="0"/>
                <a:cs typeface="Cascadia Code" panose="020B0609020000020004" pitchFamily="49" charset="0"/>
              </a:rPr>
              <a:t>phát hiện các dấu hiệu không an toàn thông qua việc kiểm tra SĐT, STK, link và mã QR. Người dùng có thể tải phần mềm từ 2 chợ ứng dụng phổ biến là Google Play với hệ điều hành Android và App Store với hệ điều hành iOS (điện thoại iPhone).</a:t>
            </a:r>
            <a:endParaRPr lang="en-US">
              <a:solidFill>
                <a:schemeClr val="bg1">
                  <a:lumMod val="95000"/>
                </a:schemeClr>
              </a:solidFill>
              <a:latin typeface="Cascadia Code" panose="020B0609020000020004" pitchFamily="49" charset="0"/>
              <a:ea typeface="Cascadia Code" panose="020B0609020000020004" pitchFamily="49" charset="0"/>
              <a:cs typeface="Cascadia Code" panose="020B0609020000020004" pitchFamily="49" charset="0"/>
            </a:endParaRPr>
          </a:p>
        </p:txBody>
      </p:sp>
    </p:spTree>
    <p:extLst>
      <p:ext uri="{BB962C8B-B14F-4D97-AF65-F5344CB8AC3E}">
        <p14:creationId xmlns:p14="http://schemas.microsoft.com/office/powerpoint/2010/main" val="5779626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5658" y="168743"/>
            <a:ext cx="8166068" cy="992971"/>
          </a:xfrm>
        </p:spPr>
        <p:txBody>
          <a:bodyPr/>
          <a:lstStyle/>
          <a:p>
            <a:r>
              <a:rPr lang="en-US" sz="4800" smtClean="0"/>
              <a:t>Thiết lập nTrust</a:t>
            </a:r>
            <a:endParaRPr lang="en-US" sz="480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5927" y="1274618"/>
            <a:ext cx="6077736" cy="5389418"/>
          </a:xfrm>
          <a:prstGeom prst="rect">
            <a:avLst/>
          </a:prstGeom>
        </p:spPr>
      </p:pic>
      <p:sp>
        <p:nvSpPr>
          <p:cNvPr id="7" name="Title 1"/>
          <p:cNvSpPr txBox="1">
            <a:spLocks/>
          </p:cNvSpPr>
          <p:nvPr/>
        </p:nvSpPr>
        <p:spPr>
          <a:xfrm>
            <a:off x="268480" y="2351355"/>
            <a:ext cx="5707447" cy="3632195"/>
          </a:xfrm>
          <a:prstGeom prst="rect">
            <a:avLst/>
          </a:prstGeom>
          <a:noFill/>
          <a:ln>
            <a:noFill/>
          </a:ln>
          <a:effectLst>
            <a:outerShdw blurRad="271463" dist="47625" dir="10500000" algn="bl" rotWithShape="0">
              <a:schemeClr val="accent2"/>
            </a:outerShdw>
          </a:effectLst>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ts val="7000"/>
              <a:buFont typeface="Aldrich"/>
              <a:buNone/>
              <a:defRPr sz="7000" b="1" i="0" u="none" strike="noStrike" cap="none">
                <a:solidFill>
                  <a:schemeClr val="lt1"/>
                </a:solidFill>
                <a:latin typeface="IBM Plex Mono"/>
                <a:ea typeface="IBM Plex Mono"/>
                <a:cs typeface="IBM Plex Mono"/>
                <a:sym typeface="IBM Plex Mono"/>
              </a:defRPr>
            </a:lvl1pPr>
            <a:lvl2pPr marR="0" lvl="1" algn="l" rtl="0">
              <a:lnSpc>
                <a:spcPct val="100000"/>
              </a:lnSpc>
              <a:spcBef>
                <a:spcPts val="0"/>
              </a:spcBef>
              <a:spcAft>
                <a:spcPts val="0"/>
              </a:spcAft>
              <a:buClr>
                <a:schemeClr val="dk1"/>
              </a:buClr>
              <a:buSzPts val="7000"/>
              <a:buFont typeface="Abril Fatface"/>
              <a:buNone/>
              <a:defRPr sz="7000" b="1" i="0" u="none" strike="noStrike" cap="none">
                <a:solidFill>
                  <a:schemeClr val="dk1"/>
                </a:solidFill>
                <a:latin typeface="Abril Fatface"/>
                <a:ea typeface="Abril Fatface"/>
                <a:cs typeface="Abril Fatface"/>
                <a:sym typeface="Abril Fatface"/>
              </a:defRPr>
            </a:lvl2pPr>
            <a:lvl3pPr marR="0" lvl="2" algn="l" rtl="0">
              <a:lnSpc>
                <a:spcPct val="100000"/>
              </a:lnSpc>
              <a:spcBef>
                <a:spcPts val="0"/>
              </a:spcBef>
              <a:spcAft>
                <a:spcPts val="0"/>
              </a:spcAft>
              <a:buClr>
                <a:schemeClr val="dk1"/>
              </a:buClr>
              <a:buSzPts val="7000"/>
              <a:buFont typeface="Abril Fatface"/>
              <a:buNone/>
              <a:defRPr sz="7000" b="1" i="0" u="none" strike="noStrike" cap="none">
                <a:solidFill>
                  <a:schemeClr val="dk1"/>
                </a:solidFill>
                <a:latin typeface="Abril Fatface"/>
                <a:ea typeface="Abril Fatface"/>
                <a:cs typeface="Abril Fatface"/>
                <a:sym typeface="Abril Fatface"/>
              </a:defRPr>
            </a:lvl3pPr>
            <a:lvl4pPr marR="0" lvl="3" algn="l" rtl="0">
              <a:lnSpc>
                <a:spcPct val="100000"/>
              </a:lnSpc>
              <a:spcBef>
                <a:spcPts val="0"/>
              </a:spcBef>
              <a:spcAft>
                <a:spcPts val="0"/>
              </a:spcAft>
              <a:buClr>
                <a:schemeClr val="dk1"/>
              </a:buClr>
              <a:buSzPts val="7000"/>
              <a:buFont typeface="Abril Fatface"/>
              <a:buNone/>
              <a:defRPr sz="7000" b="1" i="0" u="none" strike="noStrike" cap="none">
                <a:solidFill>
                  <a:schemeClr val="dk1"/>
                </a:solidFill>
                <a:latin typeface="Abril Fatface"/>
                <a:ea typeface="Abril Fatface"/>
                <a:cs typeface="Abril Fatface"/>
                <a:sym typeface="Abril Fatface"/>
              </a:defRPr>
            </a:lvl4pPr>
            <a:lvl5pPr marR="0" lvl="4" algn="l" rtl="0">
              <a:lnSpc>
                <a:spcPct val="100000"/>
              </a:lnSpc>
              <a:spcBef>
                <a:spcPts val="0"/>
              </a:spcBef>
              <a:spcAft>
                <a:spcPts val="0"/>
              </a:spcAft>
              <a:buClr>
                <a:schemeClr val="dk1"/>
              </a:buClr>
              <a:buSzPts val="7000"/>
              <a:buFont typeface="Abril Fatface"/>
              <a:buNone/>
              <a:defRPr sz="7000" b="1" i="0" u="none" strike="noStrike" cap="none">
                <a:solidFill>
                  <a:schemeClr val="dk1"/>
                </a:solidFill>
                <a:latin typeface="Abril Fatface"/>
                <a:ea typeface="Abril Fatface"/>
                <a:cs typeface="Abril Fatface"/>
                <a:sym typeface="Abril Fatface"/>
              </a:defRPr>
            </a:lvl5pPr>
            <a:lvl6pPr marR="0" lvl="5" algn="l" rtl="0">
              <a:lnSpc>
                <a:spcPct val="100000"/>
              </a:lnSpc>
              <a:spcBef>
                <a:spcPts val="0"/>
              </a:spcBef>
              <a:spcAft>
                <a:spcPts val="0"/>
              </a:spcAft>
              <a:buClr>
                <a:schemeClr val="dk1"/>
              </a:buClr>
              <a:buSzPts val="7000"/>
              <a:buFont typeface="Abril Fatface"/>
              <a:buNone/>
              <a:defRPr sz="7000" b="1" i="0" u="none" strike="noStrike" cap="none">
                <a:solidFill>
                  <a:schemeClr val="dk1"/>
                </a:solidFill>
                <a:latin typeface="Abril Fatface"/>
                <a:ea typeface="Abril Fatface"/>
                <a:cs typeface="Abril Fatface"/>
                <a:sym typeface="Abril Fatface"/>
              </a:defRPr>
            </a:lvl6pPr>
            <a:lvl7pPr marR="0" lvl="6" algn="l" rtl="0">
              <a:lnSpc>
                <a:spcPct val="100000"/>
              </a:lnSpc>
              <a:spcBef>
                <a:spcPts val="0"/>
              </a:spcBef>
              <a:spcAft>
                <a:spcPts val="0"/>
              </a:spcAft>
              <a:buClr>
                <a:schemeClr val="dk1"/>
              </a:buClr>
              <a:buSzPts val="7000"/>
              <a:buFont typeface="Abril Fatface"/>
              <a:buNone/>
              <a:defRPr sz="7000" b="1" i="0" u="none" strike="noStrike" cap="none">
                <a:solidFill>
                  <a:schemeClr val="dk1"/>
                </a:solidFill>
                <a:latin typeface="Abril Fatface"/>
                <a:ea typeface="Abril Fatface"/>
                <a:cs typeface="Abril Fatface"/>
                <a:sym typeface="Abril Fatface"/>
              </a:defRPr>
            </a:lvl7pPr>
            <a:lvl8pPr marR="0" lvl="7" algn="l" rtl="0">
              <a:lnSpc>
                <a:spcPct val="100000"/>
              </a:lnSpc>
              <a:spcBef>
                <a:spcPts val="0"/>
              </a:spcBef>
              <a:spcAft>
                <a:spcPts val="0"/>
              </a:spcAft>
              <a:buClr>
                <a:schemeClr val="dk1"/>
              </a:buClr>
              <a:buSzPts val="7000"/>
              <a:buFont typeface="Abril Fatface"/>
              <a:buNone/>
              <a:defRPr sz="7000" b="1" i="0" u="none" strike="noStrike" cap="none">
                <a:solidFill>
                  <a:schemeClr val="dk1"/>
                </a:solidFill>
                <a:latin typeface="Abril Fatface"/>
                <a:ea typeface="Abril Fatface"/>
                <a:cs typeface="Abril Fatface"/>
                <a:sym typeface="Abril Fatface"/>
              </a:defRPr>
            </a:lvl8pPr>
            <a:lvl9pPr marR="0" lvl="8" algn="l" rtl="0">
              <a:lnSpc>
                <a:spcPct val="100000"/>
              </a:lnSpc>
              <a:spcBef>
                <a:spcPts val="0"/>
              </a:spcBef>
              <a:spcAft>
                <a:spcPts val="0"/>
              </a:spcAft>
              <a:buClr>
                <a:schemeClr val="dk1"/>
              </a:buClr>
              <a:buSzPts val="7000"/>
              <a:buFont typeface="Abril Fatface"/>
              <a:buNone/>
              <a:defRPr sz="7000" b="1" i="0" u="none" strike="noStrike" cap="none">
                <a:solidFill>
                  <a:schemeClr val="dk1"/>
                </a:solidFill>
                <a:latin typeface="Abril Fatface"/>
                <a:ea typeface="Abril Fatface"/>
                <a:cs typeface="Abril Fatface"/>
                <a:sym typeface="Abril Fatface"/>
              </a:defRPr>
            </a:lvl9pPr>
          </a:lstStyle>
          <a:p>
            <a:r>
              <a:rPr lang="en-US" sz="2400" kern="0" smtClean="0">
                <a:solidFill>
                  <a:srgbClr val="FFFF00"/>
                </a:solidFill>
                <a:effectLst/>
              </a:rPr>
              <a:t>Bước 1: Khai báo thông tin cá nhân</a:t>
            </a:r>
          </a:p>
          <a:p>
            <a:endParaRPr lang="en-US" sz="2400" kern="0"/>
          </a:p>
          <a:p>
            <a:r>
              <a:rPr lang="en-US" sz="2400" kern="0" smtClean="0">
                <a:effectLst/>
              </a:rPr>
              <a:t>Nhấn nút </a:t>
            </a:r>
            <a:r>
              <a:rPr lang="en-US" sz="2400" kern="0" smtClean="0">
                <a:solidFill>
                  <a:schemeClr val="accent1"/>
                </a:solidFill>
                <a:effectLst/>
              </a:rPr>
              <a:t>“Cho phép” </a:t>
            </a:r>
            <a:r>
              <a:rPr lang="en-US" sz="2400" kern="0" smtClean="0">
                <a:effectLst/>
              </a:rPr>
              <a:t>tại các hộp thoại hiện ra để cấp quyền cho ứng dụng nTrust </a:t>
            </a:r>
          </a:p>
          <a:p>
            <a:r>
              <a:rPr lang="en-US" sz="2400" kern="0" smtClean="0">
                <a:effectLst/>
              </a:rPr>
              <a:t>(gửi thông báo khi phát hiện dấu hiệu lừa đảo, ngăn chặn cuộc gọi rác làm phiền</a:t>
            </a:r>
          </a:p>
          <a:p>
            <a:endParaRPr lang="en-US" sz="2000" b="0" kern="0" smtClean="0"/>
          </a:p>
          <a:p>
            <a:endParaRPr lang="en-US" sz="2000" kern="0"/>
          </a:p>
        </p:txBody>
      </p:sp>
    </p:spTree>
    <p:extLst>
      <p:ext uri="{BB962C8B-B14F-4D97-AF65-F5344CB8AC3E}">
        <p14:creationId xmlns:p14="http://schemas.microsoft.com/office/powerpoint/2010/main" val="21518838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72485"/>
            <a:ext cx="6351060" cy="5435538"/>
          </a:xfrm>
          <a:prstGeom prst="rect">
            <a:avLst/>
          </a:prstGeom>
        </p:spPr>
      </p:pic>
      <p:sp>
        <p:nvSpPr>
          <p:cNvPr id="5" name="Title 1"/>
          <p:cNvSpPr txBox="1">
            <a:spLocks/>
          </p:cNvSpPr>
          <p:nvPr/>
        </p:nvSpPr>
        <p:spPr>
          <a:xfrm>
            <a:off x="6484553" y="1436954"/>
            <a:ext cx="5707447" cy="3632195"/>
          </a:xfrm>
          <a:prstGeom prst="rect">
            <a:avLst/>
          </a:prstGeom>
          <a:noFill/>
          <a:ln>
            <a:noFill/>
          </a:ln>
          <a:effectLst>
            <a:outerShdw blurRad="271463" dist="47625" dir="10500000" algn="bl" rotWithShape="0">
              <a:schemeClr val="accent2"/>
            </a:outerShdw>
          </a:effectLst>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ts val="7000"/>
              <a:buFont typeface="Aldrich"/>
              <a:buNone/>
              <a:defRPr sz="7000" b="1" i="0" u="none" strike="noStrike" cap="none">
                <a:solidFill>
                  <a:schemeClr val="lt1"/>
                </a:solidFill>
                <a:latin typeface="IBM Plex Mono"/>
                <a:ea typeface="IBM Plex Mono"/>
                <a:cs typeface="IBM Plex Mono"/>
                <a:sym typeface="IBM Plex Mono"/>
              </a:defRPr>
            </a:lvl1pPr>
            <a:lvl2pPr marR="0" lvl="1" algn="l" rtl="0">
              <a:lnSpc>
                <a:spcPct val="100000"/>
              </a:lnSpc>
              <a:spcBef>
                <a:spcPts val="0"/>
              </a:spcBef>
              <a:spcAft>
                <a:spcPts val="0"/>
              </a:spcAft>
              <a:buClr>
                <a:schemeClr val="dk1"/>
              </a:buClr>
              <a:buSzPts val="7000"/>
              <a:buFont typeface="Abril Fatface"/>
              <a:buNone/>
              <a:defRPr sz="7000" b="1" i="0" u="none" strike="noStrike" cap="none">
                <a:solidFill>
                  <a:schemeClr val="dk1"/>
                </a:solidFill>
                <a:latin typeface="Abril Fatface"/>
                <a:ea typeface="Abril Fatface"/>
                <a:cs typeface="Abril Fatface"/>
                <a:sym typeface="Abril Fatface"/>
              </a:defRPr>
            </a:lvl2pPr>
            <a:lvl3pPr marR="0" lvl="2" algn="l" rtl="0">
              <a:lnSpc>
                <a:spcPct val="100000"/>
              </a:lnSpc>
              <a:spcBef>
                <a:spcPts val="0"/>
              </a:spcBef>
              <a:spcAft>
                <a:spcPts val="0"/>
              </a:spcAft>
              <a:buClr>
                <a:schemeClr val="dk1"/>
              </a:buClr>
              <a:buSzPts val="7000"/>
              <a:buFont typeface="Abril Fatface"/>
              <a:buNone/>
              <a:defRPr sz="7000" b="1" i="0" u="none" strike="noStrike" cap="none">
                <a:solidFill>
                  <a:schemeClr val="dk1"/>
                </a:solidFill>
                <a:latin typeface="Abril Fatface"/>
                <a:ea typeface="Abril Fatface"/>
                <a:cs typeface="Abril Fatface"/>
                <a:sym typeface="Abril Fatface"/>
              </a:defRPr>
            </a:lvl3pPr>
            <a:lvl4pPr marR="0" lvl="3" algn="l" rtl="0">
              <a:lnSpc>
                <a:spcPct val="100000"/>
              </a:lnSpc>
              <a:spcBef>
                <a:spcPts val="0"/>
              </a:spcBef>
              <a:spcAft>
                <a:spcPts val="0"/>
              </a:spcAft>
              <a:buClr>
                <a:schemeClr val="dk1"/>
              </a:buClr>
              <a:buSzPts val="7000"/>
              <a:buFont typeface="Abril Fatface"/>
              <a:buNone/>
              <a:defRPr sz="7000" b="1" i="0" u="none" strike="noStrike" cap="none">
                <a:solidFill>
                  <a:schemeClr val="dk1"/>
                </a:solidFill>
                <a:latin typeface="Abril Fatface"/>
                <a:ea typeface="Abril Fatface"/>
                <a:cs typeface="Abril Fatface"/>
                <a:sym typeface="Abril Fatface"/>
              </a:defRPr>
            </a:lvl4pPr>
            <a:lvl5pPr marR="0" lvl="4" algn="l" rtl="0">
              <a:lnSpc>
                <a:spcPct val="100000"/>
              </a:lnSpc>
              <a:spcBef>
                <a:spcPts val="0"/>
              </a:spcBef>
              <a:spcAft>
                <a:spcPts val="0"/>
              </a:spcAft>
              <a:buClr>
                <a:schemeClr val="dk1"/>
              </a:buClr>
              <a:buSzPts val="7000"/>
              <a:buFont typeface="Abril Fatface"/>
              <a:buNone/>
              <a:defRPr sz="7000" b="1" i="0" u="none" strike="noStrike" cap="none">
                <a:solidFill>
                  <a:schemeClr val="dk1"/>
                </a:solidFill>
                <a:latin typeface="Abril Fatface"/>
                <a:ea typeface="Abril Fatface"/>
                <a:cs typeface="Abril Fatface"/>
                <a:sym typeface="Abril Fatface"/>
              </a:defRPr>
            </a:lvl5pPr>
            <a:lvl6pPr marR="0" lvl="5" algn="l" rtl="0">
              <a:lnSpc>
                <a:spcPct val="100000"/>
              </a:lnSpc>
              <a:spcBef>
                <a:spcPts val="0"/>
              </a:spcBef>
              <a:spcAft>
                <a:spcPts val="0"/>
              </a:spcAft>
              <a:buClr>
                <a:schemeClr val="dk1"/>
              </a:buClr>
              <a:buSzPts val="7000"/>
              <a:buFont typeface="Abril Fatface"/>
              <a:buNone/>
              <a:defRPr sz="7000" b="1" i="0" u="none" strike="noStrike" cap="none">
                <a:solidFill>
                  <a:schemeClr val="dk1"/>
                </a:solidFill>
                <a:latin typeface="Abril Fatface"/>
                <a:ea typeface="Abril Fatface"/>
                <a:cs typeface="Abril Fatface"/>
                <a:sym typeface="Abril Fatface"/>
              </a:defRPr>
            </a:lvl6pPr>
            <a:lvl7pPr marR="0" lvl="6" algn="l" rtl="0">
              <a:lnSpc>
                <a:spcPct val="100000"/>
              </a:lnSpc>
              <a:spcBef>
                <a:spcPts val="0"/>
              </a:spcBef>
              <a:spcAft>
                <a:spcPts val="0"/>
              </a:spcAft>
              <a:buClr>
                <a:schemeClr val="dk1"/>
              </a:buClr>
              <a:buSzPts val="7000"/>
              <a:buFont typeface="Abril Fatface"/>
              <a:buNone/>
              <a:defRPr sz="7000" b="1" i="0" u="none" strike="noStrike" cap="none">
                <a:solidFill>
                  <a:schemeClr val="dk1"/>
                </a:solidFill>
                <a:latin typeface="Abril Fatface"/>
                <a:ea typeface="Abril Fatface"/>
                <a:cs typeface="Abril Fatface"/>
                <a:sym typeface="Abril Fatface"/>
              </a:defRPr>
            </a:lvl7pPr>
            <a:lvl8pPr marR="0" lvl="7" algn="l" rtl="0">
              <a:lnSpc>
                <a:spcPct val="100000"/>
              </a:lnSpc>
              <a:spcBef>
                <a:spcPts val="0"/>
              </a:spcBef>
              <a:spcAft>
                <a:spcPts val="0"/>
              </a:spcAft>
              <a:buClr>
                <a:schemeClr val="dk1"/>
              </a:buClr>
              <a:buSzPts val="7000"/>
              <a:buFont typeface="Abril Fatface"/>
              <a:buNone/>
              <a:defRPr sz="7000" b="1" i="0" u="none" strike="noStrike" cap="none">
                <a:solidFill>
                  <a:schemeClr val="dk1"/>
                </a:solidFill>
                <a:latin typeface="Abril Fatface"/>
                <a:ea typeface="Abril Fatface"/>
                <a:cs typeface="Abril Fatface"/>
                <a:sym typeface="Abril Fatface"/>
              </a:defRPr>
            </a:lvl8pPr>
            <a:lvl9pPr marR="0" lvl="8" algn="l" rtl="0">
              <a:lnSpc>
                <a:spcPct val="100000"/>
              </a:lnSpc>
              <a:spcBef>
                <a:spcPts val="0"/>
              </a:spcBef>
              <a:spcAft>
                <a:spcPts val="0"/>
              </a:spcAft>
              <a:buClr>
                <a:schemeClr val="dk1"/>
              </a:buClr>
              <a:buSzPts val="7000"/>
              <a:buFont typeface="Abril Fatface"/>
              <a:buNone/>
              <a:defRPr sz="7000" b="1" i="0" u="none" strike="noStrike" cap="none">
                <a:solidFill>
                  <a:schemeClr val="dk1"/>
                </a:solidFill>
                <a:latin typeface="Abril Fatface"/>
                <a:ea typeface="Abril Fatface"/>
                <a:cs typeface="Abril Fatface"/>
                <a:sym typeface="Abril Fatface"/>
              </a:defRPr>
            </a:lvl9pPr>
          </a:lstStyle>
          <a:p>
            <a:r>
              <a:rPr lang="en-US" sz="2400" kern="0" smtClean="0">
                <a:solidFill>
                  <a:srgbClr val="FFFF00"/>
                </a:solidFill>
                <a:effectLst/>
              </a:rPr>
              <a:t>Bước 2: </a:t>
            </a:r>
          </a:p>
          <a:p>
            <a:r>
              <a:rPr lang="en-US" sz="2400" kern="0" smtClean="0">
                <a:solidFill>
                  <a:srgbClr val="FFFF00"/>
                </a:solidFill>
                <a:effectLst/>
              </a:rPr>
              <a:t>Phần mềm sẽ yêu cầu cấp quyền trên điện thoại để có thể nhận diện và cảnh báo nếu thấy cuộc gọi từ những đầu số lừa đảo</a:t>
            </a:r>
          </a:p>
          <a:p>
            <a:endParaRPr lang="en-US" sz="2400" kern="0"/>
          </a:p>
          <a:p>
            <a:r>
              <a:rPr lang="en-US" sz="2400" kern="0" smtClean="0">
                <a:effectLst/>
              </a:rPr>
              <a:t>Nhấn nút </a:t>
            </a:r>
            <a:r>
              <a:rPr lang="en-US" sz="2400" kern="0" smtClean="0">
                <a:solidFill>
                  <a:schemeClr val="accent1"/>
                </a:solidFill>
                <a:effectLst/>
              </a:rPr>
              <a:t>“Kích hoạt” </a:t>
            </a:r>
            <a:r>
              <a:rPr lang="en-US" sz="2400" kern="0" smtClean="0">
                <a:effectLst/>
              </a:rPr>
              <a:t>tại giao diện hiện ra, sau đó kích hoạt ứng dụng “nTrust” tại mục </a:t>
            </a:r>
            <a:r>
              <a:rPr lang="en-US" sz="2400" kern="0" smtClean="0">
                <a:solidFill>
                  <a:schemeClr val="accent1"/>
                </a:solidFill>
              </a:rPr>
              <a:t>“Xuất hiện trên cùng” </a:t>
            </a:r>
            <a:endParaRPr lang="en-US" sz="2400" kern="0" smtClean="0">
              <a:effectLst/>
            </a:endParaRPr>
          </a:p>
          <a:p>
            <a:endParaRPr lang="en-US" sz="2000" b="0" kern="0" smtClean="0"/>
          </a:p>
          <a:p>
            <a:endParaRPr lang="en-US" sz="2000" kern="0"/>
          </a:p>
        </p:txBody>
      </p:sp>
      <p:sp>
        <p:nvSpPr>
          <p:cNvPr id="6" name="Title 1"/>
          <p:cNvSpPr txBox="1">
            <a:spLocks/>
          </p:cNvSpPr>
          <p:nvPr/>
        </p:nvSpPr>
        <p:spPr>
          <a:xfrm>
            <a:off x="3514435" y="84205"/>
            <a:ext cx="8166068" cy="992971"/>
          </a:xfrm>
          <a:prstGeom prst="rect">
            <a:avLst/>
          </a:prstGeom>
          <a:noFill/>
          <a:ln>
            <a:noFill/>
          </a:ln>
          <a:effectLst>
            <a:outerShdw blurRad="271463" dist="47625" dir="10500000" algn="bl" rotWithShape="0">
              <a:schemeClr val="accent2"/>
            </a:outerShdw>
          </a:effectLst>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ts val="7000"/>
              <a:buFont typeface="Aldrich"/>
              <a:buNone/>
              <a:defRPr sz="7000" b="1" i="0" u="none" strike="noStrike" cap="none">
                <a:solidFill>
                  <a:schemeClr val="lt1"/>
                </a:solidFill>
                <a:latin typeface="IBM Plex Mono"/>
                <a:ea typeface="IBM Plex Mono"/>
                <a:cs typeface="IBM Plex Mono"/>
                <a:sym typeface="IBM Plex Mono"/>
              </a:defRPr>
            </a:lvl1pPr>
            <a:lvl2pPr marR="0" lvl="1" algn="l" rtl="0">
              <a:lnSpc>
                <a:spcPct val="100000"/>
              </a:lnSpc>
              <a:spcBef>
                <a:spcPts val="0"/>
              </a:spcBef>
              <a:spcAft>
                <a:spcPts val="0"/>
              </a:spcAft>
              <a:buClr>
                <a:schemeClr val="dk1"/>
              </a:buClr>
              <a:buSzPts val="7000"/>
              <a:buFont typeface="Abril Fatface"/>
              <a:buNone/>
              <a:defRPr sz="7000" b="1" i="0" u="none" strike="noStrike" cap="none">
                <a:solidFill>
                  <a:schemeClr val="dk1"/>
                </a:solidFill>
                <a:latin typeface="Abril Fatface"/>
                <a:ea typeface="Abril Fatface"/>
                <a:cs typeface="Abril Fatface"/>
                <a:sym typeface="Abril Fatface"/>
              </a:defRPr>
            </a:lvl2pPr>
            <a:lvl3pPr marR="0" lvl="2" algn="l" rtl="0">
              <a:lnSpc>
                <a:spcPct val="100000"/>
              </a:lnSpc>
              <a:spcBef>
                <a:spcPts val="0"/>
              </a:spcBef>
              <a:spcAft>
                <a:spcPts val="0"/>
              </a:spcAft>
              <a:buClr>
                <a:schemeClr val="dk1"/>
              </a:buClr>
              <a:buSzPts val="7000"/>
              <a:buFont typeface="Abril Fatface"/>
              <a:buNone/>
              <a:defRPr sz="7000" b="1" i="0" u="none" strike="noStrike" cap="none">
                <a:solidFill>
                  <a:schemeClr val="dk1"/>
                </a:solidFill>
                <a:latin typeface="Abril Fatface"/>
                <a:ea typeface="Abril Fatface"/>
                <a:cs typeface="Abril Fatface"/>
                <a:sym typeface="Abril Fatface"/>
              </a:defRPr>
            </a:lvl3pPr>
            <a:lvl4pPr marR="0" lvl="3" algn="l" rtl="0">
              <a:lnSpc>
                <a:spcPct val="100000"/>
              </a:lnSpc>
              <a:spcBef>
                <a:spcPts val="0"/>
              </a:spcBef>
              <a:spcAft>
                <a:spcPts val="0"/>
              </a:spcAft>
              <a:buClr>
                <a:schemeClr val="dk1"/>
              </a:buClr>
              <a:buSzPts val="7000"/>
              <a:buFont typeface="Abril Fatface"/>
              <a:buNone/>
              <a:defRPr sz="7000" b="1" i="0" u="none" strike="noStrike" cap="none">
                <a:solidFill>
                  <a:schemeClr val="dk1"/>
                </a:solidFill>
                <a:latin typeface="Abril Fatface"/>
                <a:ea typeface="Abril Fatface"/>
                <a:cs typeface="Abril Fatface"/>
                <a:sym typeface="Abril Fatface"/>
              </a:defRPr>
            </a:lvl4pPr>
            <a:lvl5pPr marR="0" lvl="4" algn="l" rtl="0">
              <a:lnSpc>
                <a:spcPct val="100000"/>
              </a:lnSpc>
              <a:spcBef>
                <a:spcPts val="0"/>
              </a:spcBef>
              <a:spcAft>
                <a:spcPts val="0"/>
              </a:spcAft>
              <a:buClr>
                <a:schemeClr val="dk1"/>
              </a:buClr>
              <a:buSzPts val="7000"/>
              <a:buFont typeface="Abril Fatface"/>
              <a:buNone/>
              <a:defRPr sz="7000" b="1" i="0" u="none" strike="noStrike" cap="none">
                <a:solidFill>
                  <a:schemeClr val="dk1"/>
                </a:solidFill>
                <a:latin typeface="Abril Fatface"/>
                <a:ea typeface="Abril Fatface"/>
                <a:cs typeface="Abril Fatface"/>
                <a:sym typeface="Abril Fatface"/>
              </a:defRPr>
            </a:lvl5pPr>
            <a:lvl6pPr marR="0" lvl="5" algn="l" rtl="0">
              <a:lnSpc>
                <a:spcPct val="100000"/>
              </a:lnSpc>
              <a:spcBef>
                <a:spcPts val="0"/>
              </a:spcBef>
              <a:spcAft>
                <a:spcPts val="0"/>
              </a:spcAft>
              <a:buClr>
                <a:schemeClr val="dk1"/>
              </a:buClr>
              <a:buSzPts val="7000"/>
              <a:buFont typeface="Abril Fatface"/>
              <a:buNone/>
              <a:defRPr sz="7000" b="1" i="0" u="none" strike="noStrike" cap="none">
                <a:solidFill>
                  <a:schemeClr val="dk1"/>
                </a:solidFill>
                <a:latin typeface="Abril Fatface"/>
                <a:ea typeface="Abril Fatface"/>
                <a:cs typeface="Abril Fatface"/>
                <a:sym typeface="Abril Fatface"/>
              </a:defRPr>
            </a:lvl6pPr>
            <a:lvl7pPr marR="0" lvl="6" algn="l" rtl="0">
              <a:lnSpc>
                <a:spcPct val="100000"/>
              </a:lnSpc>
              <a:spcBef>
                <a:spcPts val="0"/>
              </a:spcBef>
              <a:spcAft>
                <a:spcPts val="0"/>
              </a:spcAft>
              <a:buClr>
                <a:schemeClr val="dk1"/>
              </a:buClr>
              <a:buSzPts val="7000"/>
              <a:buFont typeface="Abril Fatface"/>
              <a:buNone/>
              <a:defRPr sz="7000" b="1" i="0" u="none" strike="noStrike" cap="none">
                <a:solidFill>
                  <a:schemeClr val="dk1"/>
                </a:solidFill>
                <a:latin typeface="Abril Fatface"/>
                <a:ea typeface="Abril Fatface"/>
                <a:cs typeface="Abril Fatface"/>
                <a:sym typeface="Abril Fatface"/>
              </a:defRPr>
            </a:lvl7pPr>
            <a:lvl8pPr marR="0" lvl="7" algn="l" rtl="0">
              <a:lnSpc>
                <a:spcPct val="100000"/>
              </a:lnSpc>
              <a:spcBef>
                <a:spcPts val="0"/>
              </a:spcBef>
              <a:spcAft>
                <a:spcPts val="0"/>
              </a:spcAft>
              <a:buClr>
                <a:schemeClr val="dk1"/>
              </a:buClr>
              <a:buSzPts val="7000"/>
              <a:buFont typeface="Abril Fatface"/>
              <a:buNone/>
              <a:defRPr sz="7000" b="1" i="0" u="none" strike="noStrike" cap="none">
                <a:solidFill>
                  <a:schemeClr val="dk1"/>
                </a:solidFill>
                <a:latin typeface="Abril Fatface"/>
                <a:ea typeface="Abril Fatface"/>
                <a:cs typeface="Abril Fatface"/>
                <a:sym typeface="Abril Fatface"/>
              </a:defRPr>
            </a:lvl8pPr>
            <a:lvl9pPr marR="0" lvl="8" algn="l" rtl="0">
              <a:lnSpc>
                <a:spcPct val="100000"/>
              </a:lnSpc>
              <a:spcBef>
                <a:spcPts val="0"/>
              </a:spcBef>
              <a:spcAft>
                <a:spcPts val="0"/>
              </a:spcAft>
              <a:buClr>
                <a:schemeClr val="dk1"/>
              </a:buClr>
              <a:buSzPts val="7000"/>
              <a:buFont typeface="Abril Fatface"/>
              <a:buNone/>
              <a:defRPr sz="7000" b="1" i="0" u="none" strike="noStrike" cap="none">
                <a:solidFill>
                  <a:schemeClr val="dk1"/>
                </a:solidFill>
                <a:latin typeface="Abril Fatface"/>
                <a:ea typeface="Abril Fatface"/>
                <a:cs typeface="Abril Fatface"/>
                <a:sym typeface="Abril Fatface"/>
              </a:defRPr>
            </a:lvl9pPr>
          </a:lstStyle>
          <a:p>
            <a:r>
              <a:rPr lang="en-US" sz="4800" kern="0" smtClean="0"/>
              <a:t>Thiết lập nTrust</a:t>
            </a:r>
            <a:endParaRPr lang="en-US" sz="4800" kern="0"/>
          </a:p>
        </p:txBody>
      </p:sp>
    </p:spTree>
    <p:extLst>
      <p:ext uri="{BB962C8B-B14F-4D97-AF65-F5344CB8AC3E}">
        <p14:creationId xmlns:p14="http://schemas.microsoft.com/office/powerpoint/2010/main" val="26941624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9673" y="1297574"/>
            <a:ext cx="6114474" cy="5389554"/>
          </a:xfrm>
          <a:prstGeom prst="rect">
            <a:avLst/>
          </a:prstGeom>
        </p:spPr>
      </p:pic>
      <p:sp>
        <p:nvSpPr>
          <p:cNvPr id="5" name="Title 1"/>
          <p:cNvSpPr txBox="1">
            <a:spLocks/>
          </p:cNvSpPr>
          <p:nvPr/>
        </p:nvSpPr>
        <p:spPr>
          <a:xfrm>
            <a:off x="190285" y="1909923"/>
            <a:ext cx="5707447" cy="3632195"/>
          </a:xfrm>
          <a:prstGeom prst="rect">
            <a:avLst/>
          </a:prstGeom>
          <a:noFill/>
          <a:ln>
            <a:noFill/>
          </a:ln>
          <a:effectLst>
            <a:outerShdw blurRad="271463" dist="47625" dir="10500000" algn="bl" rotWithShape="0">
              <a:schemeClr val="accent2"/>
            </a:outerShdw>
          </a:effectLst>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ts val="7000"/>
              <a:buFont typeface="Aldrich"/>
              <a:buNone/>
              <a:defRPr sz="7000" b="1" i="0" u="none" strike="noStrike" cap="none">
                <a:solidFill>
                  <a:schemeClr val="lt1"/>
                </a:solidFill>
                <a:latin typeface="IBM Plex Mono"/>
                <a:ea typeface="IBM Plex Mono"/>
                <a:cs typeface="IBM Plex Mono"/>
                <a:sym typeface="IBM Plex Mono"/>
              </a:defRPr>
            </a:lvl1pPr>
            <a:lvl2pPr marR="0" lvl="1" algn="l" rtl="0">
              <a:lnSpc>
                <a:spcPct val="100000"/>
              </a:lnSpc>
              <a:spcBef>
                <a:spcPts val="0"/>
              </a:spcBef>
              <a:spcAft>
                <a:spcPts val="0"/>
              </a:spcAft>
              <a:buClr>
                <a:schemeClr val="dk1"/>
              </a:buClr>
              <a:buSzPts val="7000"/>
              <a:buFont typeface="Abril Fatface"/>
              <a:buNone/>
              <a:defRPr sz="7000" b="1" i="0" u="none" strike="noStrike" cap="none">
                <a:solidFill>
                  <a:schemeClr val="dk1"/>
                </a:solidFill>
                <a:latin typeface="Abril Fatface"/>
                <a:ea typeface="Abril Fatface"/>
                <a:cs typeface="Abril Fatface"/>
                <a:sym typeface="Abril Fatface"/>
              </a:defRPr>
            </a:lvl2pPr>
            <a:lvl3pPr marR="0" lvl="2" algn="l" rtl="0">
              <a:lnSpc>
                <a:spcPct val="100000"/>
              </a:lnSpc>
              <a:spcBef>
                <a:spcPts val="0"/>
              </a:spcBef>
              <a:spcAft>
                <a:spcPts val="0"/>
              </a:spcAft>
              <a:buClr>
                <a:schemeClr val="dk1"/>
              </a:buClr>
              <a:buSzPts val="7000"/>
              <a:buFont typeface="Abril Fatface"/>
              <a:buNone/>
              <a:defRPr sz="7000" b="1" i="0" u="none" strike="noStrike" cap="none">
                <a:solidFill>
                  <a:schemeClr val="dk1"/>
                </a:solidFill>
                <a:latin typeface="Abril Fatface"/>
                <a:ea typeface="Abril Fatface"/>
                <a:cs typeface="Abril Fatface"/>
                <a:sym typeface="Abril Fatface"/>
              </a:defRPr>
            </a:lvl3pPr>
            <a:lvl4pPr marR="0" lvl="3" algn="l" rtl="0">
              <a:lnSpc>
                <a:spcPct val="100000"/>
              </a:lnSpc>
              <a:spcBef>
                <a:spcPts val="0"/>
              </a:spcBef>
              <a:spcAft>
                <a:spcPts val="0"/>
              </a:spcAft>
              <a:buClr>
                <a:schemeClr val="dk1"/>
              </a:buClr>
              <a:buSzPts val="7000"/>
              <a:buFont typeface="Abril Fatface"/>
              <a:buNone/>
              <a:defRPr sz="7000" b="1" i="0" u="none" strike="noStrike" cap="none">
                <a:solidFill>
                  <a:schemeClr val="dk1"/>
                </a:solidFill>
                <a:latin typeface="Abril Fatface"/>
                <a:ea typeface="Abril Fatface"/>
                <a:cs typeface="Abril Fatface"/>
                <a:sym typeface="Abril Fatface"/>
              </a:defRPr>
            </a:lvl4pPr>
            <a:lvl5pPr marR="0" lvl="4" algn="l" rtl="0">
              <a:lnSpc>
                <a:spcPct val="100000"/>
              </a:lnSpc>
              <a:spcBef>
                <a:spcPts val="0"/>
              </a:spcBef>
              <a:spcAft>
                <a:spcPts val="0"/>
              </a:spcAft>
              <a:buClr>
                <a:schemeClr val="dk1"/>
              </a:buClr>
              <a:buSzPts val="7000"/>
              <a:buFont typeface="Abril Fatface"/>
              <a:buNone/>
              <a:defRPr sz="7000" b="1" i="0" u="none" strike="noStrike" cap="none">
                <a:solidFill>
                  <a:schemeClr val="dk1"/>
                </a:solidFill>
                <a:latin typeface="Abril Fatface"/>
                <a:ea typeface="Abril Fatface"/>
                <a:cs typeface="Abril Fatface"/>
                <a:sym typeface="Abril Fatface"/>
              </a:defRPr>
            </a:lvl5pPr>
            <a:lvl6pPr marR="0" lvl="5" algn="l" rtl="0">
              <a:lnSpc>
                <a:spcPct val="100000"/>
              </a:lnSpc>
              <a:spcBef>
                <a:spcPts val="0"/>
              </a:spcBef>
              <a:spcAft>
                <a:spcPts val="0"/>
              </a:spcAft>
              <a:buClr>
                <a:schemeClr val="dk1"/>
              </a:buClr>
              <a:buSzPts val="7000"/>
              <a:buFont typeface="Abril Fatface"/>
              <a:buNone/>
              <a:defRPr sz="7000" b="1" i="0" u="none" strike="noStrike" cap="none">
                <a:solidFill>
                  <a:schemeClr val="dk1"/>
                </a:solidFill>
                <a:latin typeface="Abril Fatface"/>
                <a:ea typeface="Abril Fatface"/>
                <a:cs typeface="Abril Fatface"/>
                <a:sym typeface="Abril Fatface"/>
              </a:defRPr>
            </a:lvl6pPr>
            <a:lvl7pPr marR="0" lvl="6" algn="l" rtl="0">
              <a:lnSpc>
                <a:spcPct val="100000"/>
              </a:lnSpc>
              <a:spcBef>
                <a:spcPts val="0"/>
              </a:spcBef>
              <a:spcAft>
                <a:spcPts val="0"/>
              </a:spcAft>
              <a:buClr>
                <a:schemeClr val="dk1"/>
              </a:buClr>
              <a:buSzPts val="7000"/>
              <a:buFont typeface="Abril Fatface"/>
              <a:buNone/>
              <a:defRPr sz="7000" b="1" i="0" u="none" strike="noStrike" cap="none">
                <a:solidFill>
                  <a:schemeClr val="dk1"/>
                </a:solidFill>
                <a:latin typeface="Abril Fatface"/>
                <a:ea typeface="Abril Fatface"/>
                <a:cs typeface="Abril Fatface"/>
                <a:sym typeface="Abril Fatface"/>
              </a:defRPr>
            </a:lvl7pPr>
            <a:lvl8pPr marR="0" lvl="7" algn="l" rtl="0">
              <a:lnSpc>
                <a:spcPct val="100000"/>
              </a:lnSpc>
              <a:spcBef>
                <a:spcPts val="0"/>
              </a:spcBef>
              <a:spcAft>
                <a:spcPts val="0"/>
              </a:spcAft>
              <a:buClr>
                <a:schemeClr val="dk1"/>
              </a:buClr>
              <a:buSzPts val="7000"/>
              <a:buFont typeface="Abril Fatface"/>
              <a:buNone/>
              <a:defRPr sz="7000" b="1" i="0" u="none" strike="noStrike" cap="none">
                <a:solidFill>
                  <a:schemeClr val="dk1"/>
                </a:solidFill>
                <a:latin typeface="Abril Fatface"/>
                <a:ea typeface="Abril Fatface"/>
                <a:cs typeface="Abril Fatface"/>
                <a:sym typeface="Abril Fatface"/>
              </a:defRPr>
            </a:lvl8pPr>
            <a:lvl9pPr marR="0" lvl="8" algn="l" rtl="0">
              <a:lnSpc>
                <a:spcPct val="100000"/>
              </a:lnSpc>
              <a:spcBef>
                <a:spcPts val="0"/>
              </a:spcBef>
              <a:spcAft>
                <a:spcPts val="0"/>
              </a:spcAft>
              <a:buClr>
                <a:schemeClr val="dk1"/>
              </a:buClr>
              <a:buSzPts val="7000"/>
              <a:buFont typeface="Abril Fatface"/>
              <a:buNone/>
              <a:defRPr sz="7000" b="1" i="0" u="none" strike="noStrike" cap="none">
                <a:solidFill>
                  <a:schemeClr val="dk1"/>
                </a:solidFill>
                <a:latin typeface="Abril Fatface"/>
                <a:ea typeface="Abril Fatface"/>
                <a:cs typeface="Abril Fatface"/>
                <a:sym typeface="Abril Fatface"/>
              </a:defRPr>
            </a:lvl9pPr>
          </a:lstStyle>
          <a:p>
            <a:r>
              <a:rPr lang="en-US" sz="3600" kern="0" smtClean="0">
                <a:solidFill>
                  <a:srgbClr val="FFFF00"/>
                </a:solidFill>
                <a:effectLst/>
                <a:latin typeface="Bahnschrift SemiBold" panose="020B0502040204020203" pitchFamily="34" charset="0"/>
              </a:rPr>
              <a:t>Bước 3</a:t>
            </a:r>
            <a:endParaRPr lang="en-US" sz="2400" kern="0"/>
          </a:p>
          <a:p>
            <a:r>
              <a:rPr lang="en-US" sz="2400" kern="0" smtClean="0">
                <a:effectLst/>
              </a:rPr>
              <a:t>Quay trở lại giao diện nTrust, nhấn nút </a:t>
            </a:r>
            <a:r>
              <a:rPr lang="en-US" sz="2400" kern="0" smtClean="0">
                <a:solidFill>
                  <a:schemeClr val="accent1"/>
                </a:solidFill>
                <a:effectLst/>
              </a:rPr>
              <a:t>“Cho phép” </a:t>
            </a:r>
            <a:r>
              <a:rPr lang="en-US" sz="2400" kern="0" smtClean="0">
                <a:effectLst/>
              </a:rPr>
              <a:t>để cấp quyền quản lý các cuộc gọi trên điện thoại.</a:t>
            </a:r>
          </a:p>
          <a:p>
            <a:endParaRPr lang="en-US" sz="2400" kern="0" smtClean="0">
              <a:effectLst/>
            </a:endParaRPr>
          </a:p>
          <a:p>
            <a:r>
              <a:rPr lang="en-US" sz="2400" kern="0" smtClean="0">
                <a:effectLst/>
              </a:rPr>
              <a:t>Phần mềm sẽ hiển thị cảnh báo lừa đảo hoặc cuộc gọi rác, giúp người dùng nâng cao cảnh giác.</a:t>
            </a:r>
          </a:p>
          <a:p>
            <a:endParaRPr lang="en-US" sz="2000" b="0" kern="0" smtClean="0"/>
          </a:p>
          <a:p>
            <a:endParaRPr lang="en-US" sz="2000" kern="0"/>
          </a:p>
        </p:txBody>
      </p:sp>
      <p:sp>
        <p:nvSpPr>
          <p:cNvPr id="7" name="Title 1"/>
          <p:cNvSpPr>
            <a:spLocks noGrp="1"/>
          </p:cNvSpPr>
          <p:nvPr>
            <p:ph type="title"/>
          </p:nvPr>
        </p:nvSpPr>
        <p:spPr>
          <a:xfrm>
            <a:off x="3683111" y="268427"/>
            <a:ext cx="8166068" cy="992971"/>
          </a:xfrm>
        </p:spPr>
        <p:txBody>
          <a:bodyPr/>
          <a:lstStyle/>
          <a:p>
            <a:r>
              <a:rPr lang="en-US" sz="4800" smtClean="0"/>
              <a:t>Thiết lập nTrust</a:t>
            </a:r>
            <a:endParaRPr lang="en-US" sz="4800"/>
          </a:p>
        </p:txBody>
      </p:sp>
    </p:spTree>
    <p:extLst>
      <p:ext uri="{BB962C8B-B14F-4D97-AF65-F5344CB8AC3E}">
        <p14:creationId xmlns:p14="http://schemas.microsoft.com/office/powerpoint/2010/main" val="33766101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2191" y="136377"/>
            <a:ext cx="8166068" cy="992971"/>
          </a:xfrm>
        </p:spPr>
        <p:txBody>
          <a:bodyPr/>
          <a:lstStyle/>
          <a:p>
            <a:r>
              <a:rPr lang="en-US" sz="4800"/>
              <a:t>Thiết lập </a:t>
            </a:r>
            <a:r>
              <a:rPr lang="en-US" sz="4800" smtClean="0"/>
              <a:t>nTrust</a:t>
            </a:r>
            <a:endParaRPr lang="en-US" sz="480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29348"/>
            <a:ext cx="6388764" cy="5443759"/>
          </a:xfrm>
          <a:prstGeom prst="rect">
            <a:avLst/>
          </a:prstGeom>
          <a:ln>
            <a:noFill/>
          </a:ln>
          <a:effectLst>
            <a:softEdge rad="112500"/>
          </a:effectLst>
        </p:spPr>
      </p:pic>
      <p:sp>
        <p:nvSpPr>
          <p:cNvPr id="4" name="Title 1"/>
          <p:cNvSpPr txBox="1">
            <a:spLocks/>
          </p:cNvSpPr>
          <p:nvPr/>
        </p:nvSpPr>
        <p:spPr>
          <a:xfrm>
            <a:off x="6484553" y="1963189"/>
            <a:ext cx="5707447" cy="3632195"/>
          </a:xfrm>
          <a:prstGeom prst="rect">
            <a:avLst/>
          </a:prstGeom>
          <a:noFill/>
          <a:ln>
            <a:noFill/>
          </a:ln>
          <a:effectLst>
            <a:outerShdw blurRad="271463" dist="47625" dir="10500000" algn="bl" rotWithShape="0">
              <a:schemeClr val="accent2"/>
            </a:outerShdw>
          </a:effectLst>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ts val="7000"/>
              <a:buFont typeface="Aldrich"/>
              <a:buNone/>
              <a:defRPr sz="7000" b="1" i="0" u="none" strike="noStrike" cap="none">
                <a:solidFill>
                  <a:schemeClr val="lt1"/>
                </a:solidFill>
                <a:latin typeface="IBM Plex Mono"/>
                <a:ea typeface="IBM Plex Mono"/>
                <a:cs typeface="IBM Plex Mono"/>
                <a:sym typeface="IBM Plex Mono"/>
              </a:defRPr>
            </a:lvl1pPr>
            <a:lvl2pPr marR="0" lvl="1" algn="l" rtl="0">
              <a:lnSpc>
                <a:spcPct val="100000"/>
              </a:lnSpc>
              <a:spcBef>
                <a:spcPts val="0"/>
              </a:spcBef>
              <a:spcAft>
                <a:spcPts val="0"/>
              </a:spcAft>
              <a:buClr>
                <a:schemeClr val="dk1"/>
              </a:buClr>
              <a:buSzPts val="7000"/>
              <a:buFont typeface="Abril Fatface"/>
              <a:buNone/>
              <a:defRPr sz="7000" b="1" i="0" u="none" strike="noStrike" cap="none">
                <a:solidFill>
                  <a:schemeClr val="dk1"/>
                </a:solidFill>
                <a:latin typeface="Abril Fatface"/>
                <a:ea typeface="Abril Fatface"/>
                <a:cs typeface="Abril Fatface"/>
                <a:sym typeface="Abril Fatface"/>
              </a:defRPr>
            </a:lvl2pPr>
            <a:lvl3pPr marR="0" lvl="2" algn="l" rtl="0">
              <a:lnSpc>
                <a:spcPct val="100000"/>
              </a:lnSpc>
              <a:spcBef>
                <a:spcPts val="0"/>
              </a:spcBef>
              <a:spcAft>
                <a:spcPts val="0"/>
              </a:spcAft>
              <a:buClr>
                <a:schemeClr val="dk1"/>
              </a:buClr>
              <a:buSzPts val="7000"/>
              <a:buFont typeface="Abril Fatface"/>
              <a:buNone/>
              <a:defRPr sz="7000" b="1" i="0" u="none" strike="noStrike" cap="none">
                <a:solidFill>
                  <a:schemeClr val="dk1"/>
                </a:solidFill>
                <a:latin typeface="Abril Fatface"/>
                <a:ea typeface="Abril Fatface"/>
                <a:cs typeface="Abril Fatface"/>
                <a:sym typeface="Abril Fatface"/>
              </a:defRPr>
            </a:lvl3pPr>
            <a:lvl4pPr marR="0" lvl="3" algn="l" rtl="0">
              <a:lnSpc>
                <a:spcPct val="100000"/>
              </a:lnSpc>
              <a:spcBef>
                <a:spcPts val="0"/>
              </a:spcBef>
              <a:spcAft>
                <a:spcPts val="0"/>
              </a:spcAft>
              <a:buClr>
                <a:schemeClr val="dk1"/>
              </a:buClr>
              <a:buSzPts val="7000"/>
              <a:buFont typeface="Abril Fatface"/>
              <a:buNone/>
              <a:defRPr sz="7000" b="1" i="0" u="none" strike="noStrike" cap="none">
                <a:solidFill>
                  <a:schemeClr val="dk1"/>
                </a:solidFill>
                <a:latin typeface="Abril Fatface"/>
                <a:ea typeface="Abril Fatface"/>
                <a:cs typeface="Abril Fatface"/>
                <a:sym typeface="Abril Fatface"/>
              </a:defRPr>
            </a:lvl4pPr>
            <a:lvl5pPr marR="0" lvl="4" algn="l" rtl="0">
              <a:lnSpc>
                <a:spcPct val="100000"/>
              </a:lnSpc>
              <a:spcBef>
                <a:spcPts val="0"/>
              </a:spcBef>
              <a:spcAft>
                <a:spcPts val="0"/>
              </a:spcAft>
              <a:buClr>
                <a:schemeClr val="dk1"/>
              </a:buClr>
              <a:buSzPts val="7000"/>
              <a:buFont typeface="Abril Fatface"/>
              <a:buNone/>
              <a:defRPr sz="7000" b="1" i="0" u="none" strike="noStrike" cap="none">
                <a:solidFill>
                  <a:schemeClr val="dk1"/>
                </a:solidFill>
                <a:latin typeface="Abril Fatface"/>
                <a:ea typeface="Abril Fatface"/>
                <a:cs typeface="Abril Fatface"/>
                <a:sym typeface="Abril Fatface"/>
              </a:defRPr>
            </a:lvl5pPr>
            <a:lvl6pPr marR="0" lvl="5" algn="l" rtl="0">
              <a:lnSpc>
                <a:spcPct val="100000"/>
              </a:lnSpc>
              <a:spcBef>
                <a:spcPts val="0"/>
              </a:spcBef>
              <a:spcAft>
                <a:spcPts val="0"/>
              </a:spcAft>
              <a:buClr>
                <a:schemeClr val="dk1"/>
              </a:buClr>
              <a:buSzPts val="7000"/>
              <a:buFont typeface="Abril Fatface"/>
              <a:buNone/>
              <a:defRPr sz="7000" b="1" i="0" u="none" strike="noStrike" cap="none">
                <a:solidFill>
                  <a:schemeClr val="dk1"/>
                </a:solidFill>
                <a:latin typeface="Abril Fatface"/>
                <a:ea typeface="Abril Fatface"/>
                <a:cs typeface="Abril Fatface"/>
                <a:sym typeface="Abril Fatface"/>
              </a:defRPr>
            </a:lvl6pPr>
            <a:lvl7pPr marR="0" lvl="6" algn="l" rtl="0">
              <a:lnSpc>
                <a:spcPct val="100000"/>
              </a:lnSpc>
              <a:spcBef>
                <a:spcPts val="0"/>
              </a:spcBef>
              <a:spcAft>
                <a:spcPts val="0"/>
              </a:spcAft>
              <a:buClr>
                <a:schemeClr val="dk1"/>
              </a:buClr>
              <a:buSzPts val="7000"/>
              <a:buFont typeface="Abril Fatface"/>
              <a:buNone/>
              <a:defRPr sz="7000" b="1" i="0" u="none" strike="noStrike" cap="none">
                <a:solidFill>
                  <a:schemeClr val="dk1"/>
                </a:solidFill>
                <a:latin typeface="Abril Fatface"/>
                <a:ea typeface="Abril Fatface"/>
                <a:cs typeface="Abril Fatface"/>
                <a:sym typeface="Abril Fatface"/>
              </a:defRPr>
            </a:lvl7pPr>
            <a:lvl8pPr marR="0" lvl="7" algn="l" rtl="0">
              <a:lnSpc>
                <a:spcPct val="100000"/>
              </a:lnSpc>
              <a:spcBef>
                <a:spcPts val="0"/>
              </a:spcBef>
              <a:spcAft>
                <a:spcPts val="0"/>
              </a:spcAft>
              <a:buClr>
                <a:schemeClr val="dk1"/>
              </a:buClr>
              <a:buSzPts val="7000"/>
              <a:buFont typeface="Abril Fatface"/>
              <a:buNone/>
              <a:defRPr sz="7000" b="1" i="0" u="none" strike="noStrike" cap="none">
                <a:solidFill>
                  <a:schemeClr val="dk1"/>
                </a:solidFill>
                <a:latin typeface="Abril Fatface"/>
                <a:ea typeface="Abril Fatface"/>
                <a:cs typeface="Abril Fatface"/>
                <a:sym typeface="Abril Fatface"/>
              </a:defRPr>
            </a:lvl8pPr>
            <a:lvl9pPr marR="0" lvl="8" algn="l" rtl="0">
              <a:lnSpc>
                <a:spcPct val="100000"/>
              </a:lnSpc>
              <a:spcBef>
                <a:spcPts val="0"/>
              </a:spcBef>
              <a:spcAft>
                <a:spcPts val="0"/>
              </a:spcAft>
              <a:buClr>
                <a:schemeClr val="dk1"/>
              </a:buClr>
              <a:buSzPts val="7000"/>
              <a:buFont typeface="Abril Fatface"/>
              <a:buNone/>
              <a:defRPr sz="7000" b="1" i="0" u="none" strike="noStrike" cap="none">
                <a:solidFill>
                  <a:schemeClr val="dk1"/>
                </a:solidFill>
                <a:latin typeface="Abril Fatface"/>
                <a:ea typeface="Abril Fatface"/>
                <a:cs typeface="Abril Fatface"/>
                <a:sym typeface="Abril Fatface"/>
              </a:defRPr>
            </a:lvl9pPr>
          </a:lstStyle>
          <a:p>
            <a:r>
              <a:rPr lang="en-US" sz="3600" kern="0" smtClean="0">
                <a:solidFill>
                  <a:srgbClr val="FFFF00"/>
                </a:solidFill>
                <a:effectLst/>
                <a:latin typeface="Bahnschrift SemiBold" panose="020B0502040204020203" pitchFamily="34" charset="0"/>
              </a:rPr>
              <a:t>Bước </a:t>
            </a:r>
            <a:r>
              <a:rPr lang="en-US" sz="3600" kern="0" smtClean="0">
                <a:solidFill>
                  <a:srgbClr val="FFFF00"/>
                </a:solidFill>
                <a:effectLst/>
                <a:latin typeface="Bahnschrift SemiBold" panose="020B0502040204020203" pitchFamily="34" charset="0"/>
              </a:rPr>
              <a:t>4</a:t>
            </a:r>
            <a:endParaRPr lang="en-US" sz="2400" kern="0"/>
          </a:p>
          <a:p>
            <a:r>
              <a:rPr lang="en-US" sz="2400" kern="0" smtClean="0"/>
              <a:t>Một hộp thoại hiện ra để hỏi người dung có muốn sử dụng nTrust để làm ứng dụng nhận dạng người gọi và ngăn chặn cuộc gọi làm phiền mặc định hay không.</a:t>
            </a:r>
          </a:p>
          <a:p>
            <a:r>
              <a:rPr lang="en-US" sz="2400" kern="0" smtClean="0"/>
              <a:t>Hãy chọn </a:t>
            </a:r>
            <a:r>
              <a:rPr lang="en-US" sz="2400" kern="0" smtClean="0">
                <a:solidFill>
                  <a:schemeClr val="accent1"/>
                </a:solidFill>
              </a:rPr>
              <a:t>“nTrust”</a:t>
            </a:r>
            <a:r>
              <a:rPr lang="en-US" sz="2400" kern="0" smtClean="0"/>
              <a:t> từ hộp thoại hiện ra và nhấn nút </a:t>
            </a:r>
            <a:r>
              <a:rPr lang="en-US" sz="2400" kern="0" smtClean="0">
                <a:solidFill>
                  <a:schemeClr val="accent1"/>
                </a:solidFill>
              </a:rPr>
              <a:t>“Đặt làm mặc định” </a:t>
            </a:r>
            <a:endParaRPr lang="en-US" sz="2400" kern="0" smtClean="0">
              <a:effectLst/>
            </a:endParaRPr>
          </a:p>
          <a:p>
            <a:endParaRPr lang="en-US" sz="2000" kern="0"/>
          </a:p>
        </p:txBody>
      </p:sp>
    </p:spTree>
    <p:extLst>
      <p:ext uri="{BB962C8B-B14F-4D97-AF65-F5344CB8AC3E}">
        <p14:creationId xmlns:p14="http://schemas.microsoft.com/office/powerpoint/2010/main" val="41127768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2078" y="91988"/>
            <a:ext cx="8166068" cy="992971"/>
          </a:xfrm>
        </p:spPr>
        <p:txBody>
          <a:bodyPr/>
          <a:lstStyle/>
          <a:p>
            <a:r>
              <a:rPr lang="en-US" sz="4800" smtClean="0"/>
              <a:t>Hướng dẫn sử dụng</a:t>
            </a:r>
            <a:endParaRPr lang="en-US" sz="480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3864" y="1360167"/>
            <a:ext cx="5667664" cy="5375972"/>
          </a:xfrm>
          <a:prstGeom prst="rect">
            <a:avLst/>
          </a:prstGeom>
        </p:spPr>
      </p:pic>
      <p:sp>
        <p:nvSpPr>
          <p:cNvPr id="4" name="Title 1"/>
          <p:cNvSpPr txBox="1">
            <a:spLocks/>
          </p:cNvSpPr>
          <p:nvPr/>
        </p:nvSpPr>
        <p:spPr>
          <a:xfrm>
            <a:off x="486051" y="1910583"/>
            <a:ext cx="5707447" cy="3632195"/>
          </a:xfrm>
          <a:prstGeom prst="rect">
            <a:avLst/>
          </a:prstGeom>
          <a:noFill/>
          <a:ln>
            <a:noFill/>
          </a:ln>
          <a:effectLst>
            <a:outerShdw blurRad="271463" dist="47625" dir="10500000" algn="bl" rotWithShape="0">
              <a:schemeClr val="accent2"/>
            </a:outerShdw>
          </a:effectLst>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ts val="7000"/>
              <a:buFont typeface="Aldrich"/>
              <a:buNone/>
              <a:defRPr sz="7000" b="1" i="0" u="none" strike="noStrike" cap="none">
                <a:solidFill>
                  <a:schemeClr val="lt1"/>
                </a:solidFill>
                <a:latin typeface="IBM Plex Mono"/>
                <a:ea typeface="IBM Plex Mono"/>
                <a:cs typeface="IBM Plex Mono"/>
                <a:sym typeface="IBM Plex Mono"/>
              </a:defRPr>
            </a:lvl1pPr>
            <a:lvl2pPr marR="0" lvl="1" algn="l" rtl="0">
              <a:lnSpc>
                <a:spcPct val="100000"/>
              </a:lnSpc>
              <a:spcBef>
                <a:spcPts val="0"/>
              </a:spcBef>
              <a:spcAft>
                <a:spcPts val="0"/>
              </a:spcAft>
              <a:buClr>
                <a:schemeClr val="dk1"/>
              </a:buClr>
              <a:buSzPts val="7000"/>
              <a:buFont typeface="Abril Fatface"/>
              <a:buNone/>
              <a:defRPr sz="7000" b="1" i="0" u="none" strike="noStrike" cap="none">
                <a:solidFill>
                  <a:schemeClr val="dk1"/>
                </a:solidFill>
                <a:latin typeface="Abril Fatface"/>
                <a:ea typeface="Abril Fatface"/>
                <a:cs typeface="Abril Fatface"/>
                <a:sym typeface="Abril Fatface"/>
              </a:defRPr>
            </a:lvl2pPr>
            <a:lvl3pPr marR="0" lvl="2" algn="l" rtl="0">
              <a:lnSpc>
                <a:spcPct val="100000"/>
              </a:lnSpc>
              <a:spcBef>
                <a:spcPts val="0"/>
              </a:spcBef>
              <a:spcAft>
                <a:spcPts val="0"/>
              </a:spcAft>
              <a:buClr>
                <a:schemeClr val="dk1"/>
              </a:buClr>
              <a:buSzPts val="7000"/>
              <a:buFont typeface="Abril Fatface"/>
              <a:buNone/>
              <a:defRPr sz="7000" b="1" i="0" u="none" strike="noStrike" cap="none">
                <a:solidFill>
                  <a:schemeClr val="dk1"/>
                </a:solidFill>
                <a:latin typeface="Abril Fatface"/>
                <a:ea typeface="Abril Fatface"/>
                <a:cs typeface="Abril Fatface"/>
                <a:sym typeface="Abril Fatface"/>
              </a:defRPr>
            </a:lvl3pPr>
            <a:lvl4pPr marR="0" lvl="3" algn="l" rtl="0">
              <a:lnSpc>
                <a:spcPct val="100000"/>
              </a:lnSpc>
              <a:spcBef>
                <a:spcPts val="0"/>
              </a:spcBef>
              <a:spcAft>
                <a:spcPts val="0"/>
              </a:spcAft>
              <a:buClr>
                <a:schemeClr val="dk1"/>
              </a:buClr>
              <a:buSzPts val="7000"/>
              <a:buFont typeface="Abril Fatface"/>
              <a:buNone/>
              <a:defRPr sz="7000" b="1" i="0" u="none" strike="noStrike" cap="none">
                <a:solidFill>
                  <a:schemeClr val="dk1"/>
                </a:solidFill>
                <a:latin typeface="Abril Fatface"/>
                <a:ea typeface="Abril Fatface"/>
                <a:cs typeface="Abril Fatface"/>
                <a:sym typeface="Abril Fatface"/>
              </a:defRPr>
            </a:lvl4pPr>
            <a:lvl5pPr marR="0" lvl="4" algn="l" rtl="0">
              <a:lnSpc>
                <a:spcPct val="100000"/>
              </a:lnSpc>
              <a:spcBef>
                <a:spcPts val="0"/>
              </a:spcBef>
              <a:spcAft>
                <a:spcPts val="0"/>
              </a:spcAft>
              <a:buClr>
                <a:schemeClr val="dk1"/>
              </a:buClr>
              <a:buSzPts val="7000"/>
              <a:buFont typeface="Abril Fatface"/>
              <a:buNone/>
              <a:defRPr sz="7000" b="1" i="0" u="none" strike="noStrike" cap="none">
                <a:solidFill>
                  <a:schemeClr val="dk1"/>
                </a:solidFill>
                <a:latin typeface="Abril Fatface"/>
                <a:ea typeface="Abril Fatface"/>
                <a:cs typeface="Abril Fatface"/>
                <a:sym typeface="Abril Fatface"/>
              </a:defRPr>
            </a:lvl5pPr>
            <a:lvl6pPr marR="0" lvl="5" algn="l" rtl="0">
              <a:lnSpc>
                <a:spcPct val="100000"/>
              </a:lnSpc>
              <a:spcBef>
                <a:spcPts val="0"/>
              </a:spcBef>
              <a:spcAft>
                <a:spcPts val="0"/>
              </a:spcAft>
              <a:buClr>
                <a:schemeClr val="dk1"/>
              </a:buClr>
              <a:buSzPts val="7000"/>
              <a:buFont typeface="Abril Fatface"/>
              <a:buNone/>
              <a:defRPr sz="7000" b="1" i="0" u="none" strike="noStrike" cap="none">
                <a:solidFill>
                  <a:schemeClr val="dk1"/>
                </a:solidFill>
                <a:latin typeface="Abril Fatface"/>
                <a:ea typeface="Abril Fatface"/>
                <a:cs typeface="Abril Fatface"/>
                <a:sym typeface="Abril Fatface"/>
              </a:defRPr>
            </a:lvl6pPr>
            <a:lvl7pPr marR="0" lvl="6" algn="l" rtl="0">
              <a:lnSpc>
                <a:spcPct val="100000"/>
              </a:lnSpc>
              <a:spcBef>
                <a:spcPts val="0"/>
              </a:spcBef>
              <a:spcAft>
                <a:spcPts val="0"/>
              </a:spcAft>
              <a:buClr>
                <a:schemeClr val="dk1"/>
              </a:buClr>
              <a:buSzPts val="7000"/>
              <a:buFont typeface="Abril Fatface"/>
              <a:buNone/>
              <a:defRPr sz="7000" b="1" i="0" u="none" strike="noStrike" cap="none">
                <a:solidFill>
                  <a:schemeClr val="dk1"/>
                </a:solidFill>
                <a:latin typeface="Abril Fatface"/>
                <a:ea typeface="Abril Fatface"/>
                <a:cs typeface="Abril Fatface"/>
                <a:sym typeface="Abril Fatface"/>
              </a:defRPr>
            </a:lvl7pPr>
            <a:lvl8pPr marR="0" lvl="7" algn="l" rtl="0">
              <a:lnSpc>
                <a:spcPct val="100000"/>
              </a:lnSpc>
              <a:spcBef>
                <a:spcPts val="0"/>
              </a:spcBef>
              <a:spcAft>
                <a:spcPts val="0"/>
              </a:spcAft>
              <a:buClr>
                <a:schemeClr val="dk1"/>
              </a:buClr>
              <a:buSzPts val="7000"/>
              <a:buFont typeface="Abril Fatface"/>
              <a:buNone/>
              <a:defRPr sz="7000" b="1" i="0" u="none" strike="noStrike" cap="none">
                <a:solidFill>
                  <a:schemeClr val="dk1"/>
                </a:solidFill>
                <a:latin typeface="Abril Fatface"/>
                <a:ea typeface="Abril Fatface"/>
                <a:cs typeface="Abril Fatface"/>
                <a:sym typeface="Abril Fatface"/>
              </a:defRPr>
            </a:lvl8pPr>
            <a:lvl9pPr marR="0" lvl="8" algn="l" rtl="0">
              <a:lnSpc>
                <a:spcPct val="100000"/>
              </a:lnSpc>
              <a:spcBef>
                <a:spcPts val="0"/>
              </a:spcBef>
              <a:spcAft>
                <a:spcPts val="0"/>
              </a:spcAft>
              <a:buClr>
                <a:schemeClr val="dk1"/>
              </a:buClr>
              <a:buSzPts val="7000"/>
              <a:buFont typeface="Abril Fatface"/>
              <a:buNone/>
              <a:defRPr sz="7000" b="1" i="0" u="none" strike="noStrike" cap="none">
                <a:solidFill>
                  <a:schemeClr val="dk1"/>
                </a:solidFill>
                <a:latin typeface="Abril Fatface"/>
                <a:ea typeface="Abril Fatface"/>
                <a:cs typeface="Abril Fatface"/>
                <a:sym typeface="Abril Fatface"/>
              </a:defRPr>
            </a:lvl9pPr>
          </a:lstStyle>
          <a:p>
            <a:r>
              <a:rPr lang="en-US" sz="3600" kern="0" smtClean="0">
                <a:solidFill>
                  <a:srgbClr val="FFFF00"/>
                </a:solidFill>
                <a:effectLst/>
                <a:latin typeface="Bahnschrift SemiBold" panose="020B0502040204020203" pitchFamily="34" charset="0"/>
              </a:rPr>
              <a:t>Dùng nTrust để kiểm tra mã độc trên điện thoại</a:t>
            </a:r>
            <a:endParaRPr lang="en-US" sz="2400" kern="0"/>
          </a:p>
          <a:p>
            <a:r>
              <a:rPr lang="en-US" sz="2400" kern="0" smtClean="0"/>
              <a:t>Nhấn vào biểu tượng </a:t>
            </a:r>
            <a:r>
              <a:rPr lang="en-US" sz="2400" kern="0" smtClean="0">
                <a:solidFill>
                  <a:schemeClr val="accent1"/>
                </a:solidFill>
              </a:rPr>
              <a:t>“Quét mã độc”</a:t>
            </a:r>
            <a:r>
              <a:rPr lang="en-US" sz="2400" kern="0" smtClean="0"/>
              <a:t> ở menu phía dưới, sau đó nhấn vào biểu tượng con bọ tại giao diện hiện ra.</a:t>
            </a:r>
          </a:p>
          <a:p>
            <a:r>
              <a:rPr lang="en-US" sz="2400" kern="0" smtClean="0"/>
              <a:t>Sau khi quét xong, nTrust sẽ thông báo số lượng ứng dụng đã cài đặt trên điện thoại và số lượng mã đốc (nếu có) đã phát hiện.</a:t>
            </a:r>
            <a:r>
              <a:rPr lang="en-US" sz="2400" kern="0" smtClean="0">
                <a:solidFill>
                  <a:schemeClr val="accent1"/>
                </a:solidFill>
              </a:rPr>
              <a:t> </a:t>
            </a:r>
            <a:endParaRPr lang="en-US" sz="2400" kern="0" smtClean="0">
              <a:effectLst/>
            </a:endParaRPr>
          </a:p>
          <a:p>
            <a:endParaRPr lang="en-US" sz="2000" kern="0"/>
          </a:p>
        </p:txBody>
      </p:sp>
    </p:spTree>
    <p:extLst>
      <p:ext uri="{BB962C8B-B14F-4D97-AF65-F5344CB8AC3E}">
        <p14:creationId xmlns:p14="http://schemas.microsoft.com/office/powerpoint/2010/main" val="20078357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2078" y="198520"/>
            <a:ext cx="8166068" cy="992971"/>
          </a:xfrm>
        </p:spPr>
        <p:txBody>
          <a:bodyPr/>
          <a:lstStyle/>
          <a:p>
            <a:r>
              <a:rPr lang="en-US" sz="4800" smtClean="0"/>
              <a:t>Hướng dẫn sử dụng</a:t>
            </a:r>
            <a:endParaRPr lang="en-US" sz="480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8897" y="1345639"/>
            <a:ext cx="6037118" cy="5389418"/>
          </a:xfrm>
          <a:prstGeom prst="rect">
            <a:avLst/>
          </a:prstGeom>
        </p:spPr>
      </p:pic>
      <p:sp>
        <p:nvSpPr>
          <p:cNvPr id="5" name="Title 1"/>
          <p:cNvSpPr txBox="1">
            <a:spLocks/>
          </p:cNvSpPr>
          <p:nvPr/>
        </p:nvSpPr>
        <p:spPr>
          <a:xfrm>
            <a:off x="381450" y="1691868"/>
            <a:ext cx="5707447" cy="3632195"/>
          </a:xfrm>
          <a:prstGeom prst="rect">
            <a:avLst/>
          </a:prstGeom>
          <a:noFill/>
          <a:ln>
            <a:noFill/>
          </a:ln>
          <a:effectLst>
            <a:outerShdw blurRad="271463" dist="47625" dir="10500000" algn="bl" rotWithShape="0">
              <a:schemeClr val="accent2"/>
            </a:outerShdw>
          </a:effectLst>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ts val="7000"/>
              <a:buFont typeface="Aldrich"/>
              <a:buNone/>
              <a:defRPr sz="7000" b="1" i="0" u="none" strike="noStrike" cap="none">
                <a:solidFill>
                  <a:schemeClr val="lt1"/>
                </a:solidFill>
                <a:latin typeface="IBM Plex Mono"/>
                <a:ea typeface="IBM Plex Mono"/>
                <a:cs typeface="IBM Plex Mono"/>
                <a:sym typeface="IBM Plex Mono"/>
              </a:defRPr>
            </a:lvl1pPr>
            <a:lvl2pPr marR="0" lvl="1" algn="l" rtl="0">
              <a:lnSpc>
                <a:spcPct val="100000"/>
              </a:lnSpc>
              <a:spcBef>
                <a:spcPts val="0"/>
              </a:spcBef>
              <a:spcAft>
                <a:spcPts val="0"/>
              </a:spcAft>
              <a:buClr>
                <a:schemeClr val="dk1"/>
              </a:buClr>
              <a:buSzPts val="7000"/>
              <a:buFont typeface="Abril Fatface"/>
              <a:buNone/>
              <a:defRPr sz="7000" b="1" i="0" u="none" strike="noStrike" cap="none">
                <a:solidFill>
                  <a:schemeClr val="dk1"/>
                </a:solidFill>
                <a:latin typeface="Abril Fatface"/>
                <a:ea typeface="Abril Fatface"/>
                <a:cs typeface="Abril Fatface"/>
                <a:sym typeface="Abril Fatface"/>
              </a:defRPr>
            </a:lvl2pPr>
            <a:lvl3pPr marR="0" lvl="2" algn="l" rtl="0">
              <a:lnSpc>
                <a:spcPct val="100000"/>
              </a:lnSpc>
              <a:spcBef>
                <a:spcPts val="0"/>
              </a:spcBef>
              <a:spcAft>
                <a:spcPts val="0"/>
              </a:spcAft>
              <a:buClr>
                <a:schemeClr val="dk1"/>
              </a:buClr>
              <a:buSzPts val="7000"/>
              <a:buFont typeface="Abril Fatface"/>
              <a:buNone/>
              <a:defRPr sz="7000" b="1" i="0" u="none" strike="noStrike" cap="none">
                <a:solidFill>
                  <a:schemeClr val="dk1"/>
                </a:solidFill>
                <a:latin typeface="Abril Fatface"/>
                <a:ea typeface="Abril Fatface"/>
                <a:cs typeface="Abril Fatface"/>
                <a:sym typeface="Abril Fatface"/>
              </a:defRPr>
            </a:lvl3pPr>
            <a:lvl4pPr marR="0" lvl="3" algn="l" rtl="0">
              <a:lnSpc>
                <a:spcPct val="100000"/>
              </a:lnSpc>
              <a:spcBef>
                <a:spcPts val="0"/>
              </a:spcBef>
              <a:spcAft>
                <a:spcPts val="0"/>
              </a:spcAft>
              <a:buClr>
                <a:schemeClr val="dk1"/>
              </a:buClr>
              <a:buSzPts val="7000"/>
              <a:buFont typeface="Abril Fatface"/>
              <a:buNone/>
              <a:defRPr sz="7000" b="1" i="0" u="none" strike="noStrike" cap="none">
                <a:solidFill>
                  <a:schemeClr val="dk1"/>
                </a:solidFill>
                <a:latin typeface="Abril Fatface"/>
                <a:ea typeface="Abril Fatface"/>
                <a:cs typeface="Abril Fatface"/>
                <a:sym typeface="Abril Fatface"/>
              </a:defRPr>
            </a:lvl4pPr>
            <a:lvl5pPr marR="0" lvl="4" algn="l" rtl="0">
              <a:lnSpc>
                <a:spcPct val="100000"/>
              </a:lnSpc>
              <a:spcBef>
                <a:spcPts val="0"/>
              </a:spcBef>
              <a:spcAft>
                <a:spcPts val="0"/>
              </a:spcAft>
              <a:buClr>
                <a:schemeClr val="dk1"/>
              </a:buClr>
              <a:buSzPts val="7000"/>
              <a:buFont typeface="Abril Fatface"/>
              <a:buNone/>
              <a:defRPr sz="7000" b="1" i="0" u="none" strike="noStrike" cap="none">
                <a:solidFill>
                  <a:schemeClr val="dk1"/>
                </a:solidFill>
                <a:latin typeface="Abril Fatface"/>
                <a:ea typeface="Abril Fatface"/>
                <a:cs typeface="Abril Fatface"/>
                <a:sym typeface="Abril Fatface"/>
              </a:defRPr>
            </a:lvl5pPr>
            <a:lvl6pPr marR="0" lvl="5" algn="l" rtl="0">
              <a:lnSpc>
                <a:spcPct val="100000"/>
              </a:lnSpc>
              <a:spcBef>
                <a:spcPts val="0"/>
              </a:spcBef>
              <a:spcAft>
                <a:spcPts val="0"/>
              </a:spcAft>
              <a:buClr>
                <a:schemeClr val="dk1"/>
              </a:buClr>
              <a:buSzPts val="7000"/>
              <a:buFont typeface="Abril Fatface"/>
              <a:buNone/>
              <a:defRPr sz="7000" b="1" i="0" u="none" strike="noStrike" cap="none">
                <a:solidFill>
                  <a:schemeClr val="dk1"/>
                </a:solidFill>
                <a:latin typeface="Abril Fatface"/>
                <a:ea typeface="Abril Fatface"/>
                <a:cs typeface="Abril Fatface"/>
                <a:sym typeface="Abril Fatface"/>
              </a:defRPr>
            </a:lvl6pPr>
            <a:lvl7pPr marR="0" lvl="6" algn="l" rtl="0">
              <a:lnSpc>
                <a:spcPct val="100000"/>
              </a:lnSpc>
              <a:spcBef>
                <a:spcPts val="0"/>
              </a:spcBef>
              <a:spcAft>
                <a:spcPts val="0"/>
              </a:spcAft>
              <a:buClr>
                <a:schemeClr val="dk1"/>
              </a:buClr>
              <a:buSzPts val="7000"/>
              <a:buFont typeface="Abril Fatface"/>
              <a:buNone/>
              <a:defRPr sz="7000" b="1" i="0" u="none" strike="noStrike" cap="none">
                <a:solidFill>
                  <a:schemeClr val="dk1"/>
                </a:solidFill>
                <a:latin typeface="Abril Fatface"/>
                <a:ea typeface="Abril Fatface"/>
                <a:cs typeface="Abril Fatface"/>
                <a:sym typeface="Abril Fatface"/>
              </a:defRPr>
            </a:lvl7pPr>
            <a:lvl8pPr marR="0" lvl="7" algn="l" rtl="0">
              <a:lnSpc>
                <a:spcPct val="100000"/>
              </a:lnSpc>
              <a:spcBef>
                <a:spcPts val="0"/>
              </a:spcBef>
              <a:spcAft>
                <a:spcPts val="0"/>
              </a:spcAft>
              <a:buClr>
                <a:schemeClr val="dk1"/>
              </a:buClr>
              <a:buSzPts val="7000"/>
              <a:buFont typeface="Abril Fatface"/>
              <a:buNone/>
              <a:defRPr sz="7000" b="1" i="0" u="none" strike="noStrike" cap="none">
                <a:solidFill>
                  <a:schemeClr val="dk1"/>
                </a:solidFill>
                <a:latin typeface="Abril Fatface"/>
                <a:ea typeface="Abril Fatface"/>
                <a:cs typeface="Abril Fatface"/>
                <a:sym typeface="Abril Fatface"/>
              </a:defRPr>
            </a:lvl8pPr>
            <a:lvl9pPr marR="0" lvl="8" algn="l" rtl="0">
              <a:lnSpc>
                <a:spcPct val="100000"/>
              </a:lnSpc>
              <a:spcBef>
                <a:spcPts val="0"/>
              </a:spcBef>
              <a:spcAft>
                <a:spcPts val="0"/>
              </a:spcAft>
              <a:buClr>
                <a:schemeClr val="dk1"/>
              </a:buClr>
              <a:buSzPts val="7000"/>
              <a:buFont typeface="Abril Fatface"/>
              <a:buNone/>
              <a:defRPr sz="7000" b="1" i="0" u="none" strike="noStrike" cap="none">
                <a:solidFill>
                  <a:schemeClr val="dk1"/>
                </a:solidFill>
                <a:latin typeface="Abril Fatface"/>
                <a:ea typeface="Abril Fatface"/>
                <a:cs typeface="Abril Fatface"/>
                <a:sym typeface="Abril Fatface"/>
              </a:defRPr>
            </a:lvl9pPr>
          </a:lstStyle>
          <a:p>
            <a:r>
              <a:rPr lang="en-US" sz="3200" kern="0" smtClean="0">
                <a:solidFill>
                  <a:srgbClr val="FFFF00"/>
                </a:solidFill>
                <a:effectLst/>
                <a:latin typeface="Bahnschrift SemiBold" panose="020B0502040204020203" pitchFamily="34" charset="0"/>
              </a:rPr>
              <a:t>Dùng nTrust để kiểm tra số điện thoại, website, số tài khoản ngân hàng nghi lừa đảo</a:t>
            </a:r>
          </a:p>
          <a:p>
            <a:endParaRPr lang="en-US" sz="2000" kern="0"/>
          </a:p>
          <a:p>
            <a:r>
              <a:rPr lang="en-US" sz="2000" kern="0" smtClean="0"/>
              <a:t>Chọn chức năng </a:t>
            </a:r>
            <a:r>
              <a:rPr lang="en-US" sz="2000" kern="0" smtClean="0">
                <a:solidFill>
                  <a:schemeClr val="accent1"/>
                </a:solidFill>
              </a:rPr>
              <a:t>“Kiểm tra web”</a:t>
            </a:r>
            <a:r>
              <a:rPr lang="en-US" sz="2000" kern="0" smtClean="0"/>
              <a:t> hoặc </a:t>
            </a:r>
            <a:r>
              <a:rPr lang="en-US" sz="2000" kern="0" smtClean="0">
                <a:solidFill>
                  <a:schemeClr val="accent1"/>
                </a:solidFill>
              </a:rPr>
              <a:t> “Kiểm tra STK”</a:t>
            </a:r>
            <a:r>
              <a:rPr lang="en-US" sz="2000" kern="0" smtClean="0"/>
              <a:t>  từ giao diện chính của ứng dụng, sau đó điền địa chỉ trang web hoặc số tài khoản cần kiểm tra vào hộp thoại.</a:t>
            </a:r>
          </a:p>
          <a:p>
            <a:endParaRPr lang="en-US" sz="2000" kern="0" smtClean="0"/>
          </a:p>
          <a:p>
            <a:r>
              <a:rPr lang="en-US" sz="2000" kern="0" smtClean="0">
                <a:effectLst/>
              </a:rPr>
              <a:t>Nếu kết quả trả về </a:t>
            </a:r>
            <a:r>
              <a:rPr lang="en-US" sz="2000" kern="0">
                <a:solidFill>
                  <a:schemeClr val="accent1"/>
                </a:solidFill>
              </a:rPr>
              <a:t> </a:t>
            </a:r>
            <a:r>
              <a:rPr lang="en-US" sz="2000" kern="0" smtClean="0">
                <a:solidFill>
                  <a:schemeClr val="accent1"/>
                </a:solidFill>
              </a:rPr>
              <a:t>“Chưa có thông tin” </a:t>
            </a:r>
            <a:r>
              <a:rPr lang="en-US" sz="2000" kern="0" smtClean="0"/>
              <a:t>nghĩ là trang web hoặc STK này chưa bị báo cáo là lừa đảo, hoặc chưa có thông tin này trong cơ sở dữ liệu lừa đảo</a:t>
            </a:r>
            <a:endParaRPr lang="en-US" sz="2000" kern="0"/>
          </a:p>
          <a:p>
            <a:endParaRPr lang="en-US" sz="1800" kern="0"/>
          </a:p>
        </p:txBody>
      </p:sp>
    </p:spTree>
    <p:extLst>
      <p:ext uri="{BB962C8B-B14F-4D97-AF65-F5344CB8AC3E}">
        <p14:creationId xmlns:p14="http://schemas.microsoft.com/office/powerpoint/2010/main" val="1991215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2078" y="198520"/>
            <a:ext cx="8166068" cy="992971"/>
          </a:xfrm>
        </p:spPr>
        <p:txBody>
          <a:bodyPr/>
          <a:lstStyle/>
          <a:p>
            <a:r>
              <a:rPr lang="en-US" sz="4800" smtClean="0"/>
              <a:t>Hướng dẫn sử dụng</a:t>
            </a:r>
            <a:endParaRPr lang="en-US" sz="480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0375" y="1191491"/>
            <a:ext cx="5510646" cy="5334000"/>
          </a:xfrm>
          <a:prstGeom prst="rect">
            <a:avLst/>
          </a:prstGeom>
        </p:spPr>
      </p:pic>
      <p:sp>
        <p:nvSpPr>
          <p:cNvPr id="5" name="Title 1"/>
          <p:cNvSpPr txBox="1">
            <a:spLocks/>
          </p:cNvSpPr>
          <p:nvPr/>
        </p:nvSpPr>
        <p:spPr>
          <a:xfrm>
            <a:off x="340271" y="1562017"/>
            <a:ext cx="5707447" cy="3632195"/>
          </a:xfrm>
          <a:prstGeom prst="rect">
            <a:avLst/>
          </a:prstGeom>
          <a:noFill/>
          <a:ln>
            <a:noFill/>
          </a:ln>
          <a:effectLst>
            <a:outerShdw blurRad="271463" dist="47625" dir="10500000" algn="bl" rotWithShape="0">
              <a:schemeClr val="accent2"/>
            </a:outerShdw>
          </a:effectLst>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ts val="7000"/>
              <a:buFont typeface="Aldrich"/>
              <a:buNone/>
              <a:defRPr sz="7000" b="1" i="0" u="none" strike="noStrike" cap="none">
                <a:solidFill>
                  <a:schemeClr val="lt1"/>
                </a:solidFill>
                <a:latin typeface="IBM Plex Mono"/>
                <a:ea typeface="IBM Plex Mono"/>
                <a:cs typeface="IBM Plex Mono"/>
                <a:sym typeface="IBM Plex Mono"/>
              </a:defRPr>
            </a:lvl1pPr>
            <a:lvl2pPr marR="0" lvl="1" algn="l" rtl="0">
              <a:lnSpc>
                <a:spcPct val="100000"/>
              </a:lnSpc>
              <a:spcBef>
                <a:spcPts val="0"/>
              </a:spcBef>
              <a:spcAft>
                <a:spcPts val="0"/>
              </a:spcAft>
              <a:buClr>
                <a:schemeClr val="dk1"/>
              </a:buClr>
              <a:buSzPts val="7000"/>
              <a:buFont typeface="Abril Fatface"/>
              <a:buNone/>
              <a:defRPr sz="7000" b="1" i="0" u="none" strike="noStrike" cap="none">
                <a:solidFill>
                  <a:schemeClr val="dk1"/>
                </a:solidFill>
                <a:latin typeface="Abril Fatface"/>
                <a:ea typeface="Abril Fatface"/>
                <a:cs typeface="Abril Fatface"/>
                <a:sym typeface="Abril Fatface"/>
              </a:defRPr>
            </a:lvl2pPr>
            <a:lvl3pPr marR="0" lvl="2" algn="l" rtl="0">
              <a:lnSpc>
                <a:spcPct val="100000"/>
              </a:lnSpc>
              <a:spcBef>
                <a:spcPts val="0"/>
              </a:spcBef>
              <a:spcAft>
                <a:spcPts val="0"/>
              </a:spcAft>
              <a:buClr>
                <a:schemeClr val="dk1"/>
              </a:buClr>
              <a:buSzPts val="7000"/>
              <a:buFont typeface="Abril Fatface"/>
              <a:buNone/>
              <a:defRPr sz="7000" b="1" i="0" u="none" strike="noStrike" cap="none">
                <a:solidFill>
                  <a:schemeClr val="dk1"/>
                </a:solidFill>
                <a:latin typeface="Abril Fatface"/>
                <a:ea typeface="Abril Fatface"/>
                <a:cs typeface="Abril Fatface"/>
                <a:sym typeface="Abril Fatface"/>
              </a:defRPr>
            </a:lvl3pPr>
            <a:lvl4pPr marR="0" lvl="3" algn="l" rtl="0">
              <a:lnSpc>
                <a:spcPct val="100000"/>
              </a:lnSpc>
              <a:spcBef>
                <a:spcPts val="0"/>
              </a:spcBef>
              <a:spcAft>
                <a:spcPts val="0"/>
              </a:spcAft>
              <a:buClr>
                <a:schemeClr val="dk1"/>
              </a:buClr>
              <a:buSzPts val="7000"/>
              <a:buFont typeface="Abril Fatface"/>
              <a:buNone/>
              <a:defRPr sz="7000" b="1" i="0" u="none" strike="noStrike" cap="none">
                <a:solidFill>
                  <a:schemeClr val="dk1"/>
                </a:solidFill>
                <a:latin typeface="Abril Fatface"/>
                <a:ea typeface="Abril Fatface"/>
                <a:cs typeface="Abril Fatface"/>
                <a:sym typeface="Abril Fatface"/>
              </a:defRPr>
            </a:lvl4pPr>
            <a:lvl5pPr marR="0" lvl="4" algn="l" rtl="0">
              <a:lnSpc>
                <a:spcPct val="100000"/>
              </a:lnSpc>
              <a:spcBef>
                <a:spcPts val="0"/>
              </a:spcBef>
              <a:spcAft>
                <a:spcPts val="0"/>
              </a:spcAft>
              <a:buClr>
                <a:schemeClr val="dk1"/>
              </a:buClr>
              <a:buSzPts val="7000"/>
              <a:buFont typeface="Abril Fatface"/>
              <a:buNone/>
              <a:defRPr sz="7000" b="1" i="0" u="none" strike="noStrike" cap="none">
                <a:solidFill>
                  <a:schemeClr val="dk1"/>
                </a:solidFill>
                <a:latin typeface="Abril Fatface"/>
                <a:ea typeface="Abril Fatface"/>
                <a:cs typeface="Abril Fatface"/>
                <a:sym typeface="Abril Fatface"/>
              </a:defRPr>
            </a:lvl5pPr>
            <a:lvl6pPr marR="0" lvl="5" algn="l" rtl="0">
              <a:lnSpc>
                <a:spcPct val="100000"/>
              </a:lnSpc>
              <a:spcBef>
                <a:spcPts val="0"/>
              </a:spcBef>
              <a:spcAft>
                <a:spcPts val="0"/>
              </a:spcAft>
              <a:buClr>
                <a:schemeClr val="dk1"/>
              </a:buClr>
              <a:buSzPts val="7000"/>
              <a:buFont typeface="Abril Fatface"/>
              <a:buNone/>
              <a:defRPr sz="7000" b="1" i="0" u="none" strike="noStrike" cap="none">
                <a:solidFill>
                  <a:schemeClr val="dk1"/>
                </a:solidFill>
                <a:latin typeface="Abril Fatface"/>
                <a:ea typeface="Abril Fatface"/>
                <a:cs typeface="Abril Fatface"/>
                <a:sym typeface="Abril Fatface"/>
              </a:defRPr>
            </a:lvl6pPr>
            <a:lvl7pPr marR="0" lvl="6" algn="l" rtl="0">
              <a:lnSpc>
                <a:spcPct val="100000"/>
              </a:lnSpc>
              <a:spcBef>
                <a:spcPts val="0"/>
              </a:spcBef>
              <a:spcAft>
                <a:spcPts val="0"/>
              </a:spcAft>
              <a:buClr>
                <a:schemeClr val="dk1"/>
              </a:buClr>
              <a:buSzPts val="7000"/>
              <a:buFont typeface="Abril Fatface"/>
              <a:buNone/>
              <a:defRPr sz="7000" b="1" i="0" u="none" strike="noStrike" cap="none">
                <a:solidFill>
                  <a:schemeClr val="dk1"/>
                </a:solidFill>
                <a:latin typeface="Abril Fatface"/>
                <a:ea typeface="Abril Fatface"/>
                <a:cs typeface="Abril Fatface"/>
                <a:sym typeface="Abril Fatface"/>
              </a:defRPr>
            </a:lvl7pPr>
            <a:lvl8pPr marR="0" lvl="7" algn="l" rtl="0">
              <a:lnSpc>
                <a:spcPct val="100000"/>
              </a:lnSpc>
              <a:spcBef>
                <a:spcPts val="0"/>
              </a:spcBef>
              <a:spcAft>
                <a:spcPts val="0"/>
              </a:spcAft>
              <a:buClr>
                <a:schemeClr val="dk1"/>
              </a:buClr>
              <a:buSzPts val="7000"/>
              <a:buFont typeface="Abril Fatface"/>
              <a:buNone/>
              <a:defRPr sz="7000" b="1" i="0" u="none" strike="noStrike" cap="none">
                <a:solidFill>
                  <a:schemeClr val="dk1"/>
                </a:solidFill>
                <a:latin typeface="Abril Fatface"/>
                <a:ea typeface="Abril Fatface"/>
                <a:cs typeface="Abril Fatface"/>
                <a:sym typeface="Abril Fatface"/>
              </a:defRPr>
            </a:lvl8pPr>
            <a:lvl9pPr marR="0" lvl="8" algn="l" rtl="0">
              <a:lnSpc>
                <a:spcPct val="100000"/>
              </a:lnSpc>
              <a:spcBef>
                <a:spcPts val="0"/>
              </a:spcBef>
              <a:spcAft>
                <a:spcPts val="0"/>
              </a:spcAft>
              <a:buClr>
                <a:schemeClr val="dk1"/>
              </a:buClr>
              <a:buSzPts val="7000"/>
              <a:buFont typeface="Abril Fatface"/>
              <a:buNone/>
              <a:defRPr sz="7000" b="1" i="0" u="none" strike="noStrike" cap="none">
                <a:solidFill>
                  <a:schemeClr val="dk1"/>
                </a:solidFill>
                <a:latin typeface="Abril Fatface"/>
                <a:ea typeface="Abril Fatface"/>
                <a:cs typeface="Abril Fatface"/>
                <a:sym typeface="Abril Fatface"/>
              </a:defRPr>
            </a:lvl9pPr>
          </a:lstStyle>
          <a:p>
            <a:r>
              <a:rPr lang="en-US" sz="3200" kern="0" smtClean="0">
                <a:solidFill>
                  <a:srgbClr val="FFFF00"/>
                </a:solidFill>
                <a:effectLst/>
                <a:latin typeface="Bahnschrift SemiBold" panose="020B0502040204020203" pitchFamily="34" charset="0"/>
              </a:rPr>
              <a:t>Dùng nTrust để tự động chặn các số điện thoại </a:t>
            </a:r>
          </a:p>
          <a:p>
            <a:endParaRPr lang="en-US" sz="2000" kern="0"/>
          </a:p>
          <a:p>
            <a:r>
              <a:rPr lang="en-US" sz="2000" kern="0" smtClean="0"/>
              <a:t>Truy cập mực </a:t>
            </a:r>
            <a:r>
              <a:rPr lang="en-US" sz="2000" kern="0" smtClean="0">
                <a:solidFill>
                  <a:schemeClr val="accent1"/>
                </a:solidFill>
              </a:rPr>
              <a:t>“Kiểm tra SĐT”</a:t>
            </a:r>
            <a:r>
              <a:rPr lang="en-US" sz="2000" kern="0" smtClean="0"/>
              <a:t> trên giao diện chính, sau đó chọn mục </a:t>
            </a:r>
            <a:r>
              <a:rPr lang="en-US" sz="2000" kern="0" smtClean="0">
                <a:solidFill>
                  <a:schemeClr val="accent1"/>
                </a:solidFill>
              </a:rPr>
              <a:t> “DS Đen”</a:t>
            </a:r>
            <a:r>
              <a:rPr lang="en-US" sz="2000" kern="0" smtClean="0"/>
              <a:t>  từ giao diện hiện ra.</a:t>
            </a:r>
          </a:p>
          <a:p>
            <a:endParaRPr lang="en-US" sz="2000" kern="0" smtClean="0"/>
          </a:p>
          <a:p>
            <a:r>
              <a:rPr lang="en-US" sz="2000" kern="0" smtClean="0">
                <a:effectLst/>
              </a:rPr>
              <a:t>Tại đây, nhấn nút </a:t>
            </a:r>
            <a:r>
              <a:rPr lang="en-US" sz="2000" kern="0" smtClean="0">
                <a:solidFill>
                  <a:schemeClr val="accent1"/>
                </a:solidFill>
              </a:rPr>
              <a:t>“Thêm số điện thoạii” </a:t>
            </a:r>
            <a:r>
              <a:rPr lang="en-US" sz="2000" kern="0" smtClean="0"/>
              <a:t>và nhập những số điện thoại muốn chặn cuộc gọi, ghi rõ lí do chặn.</a:t>
            </a:r>
          </a:p>
          <a:p>
            <a:r>
              <a:rPr lang="en-US" sz="2000" kern="0" smtClean="0"/>
              <a:t>Hoặc kích hoạt tuỳ chọn </a:t>
            </a:r>
            <a:r>
              <a:rPr lang="en-US" sz="2000" kern="0" smtClean="0">
                <a:solidFill>
                  <a:schemeClr val="accent1"/>
                </a:solidFill>
              </a:rPr>
              <a:t>“Gửi báo cáo“ </a:t>
            </a:r>
            <a:r>
              <a:rPr lang="en-US" sz="2000" kern="0" smtClean="0"/>
              <a:t>nếu muốn gửi số điện thoại cần chặn vào cơ sở dữ liệu của nTrust để cảnh báo những người dung khác</a:t>
            </a:r>
            <a:endParaRPr lang="en-US" sz="1800" kern="0"/>
          </a:p>
        </p:txBody>
      </p:sp>
    </p:spTree>
    <p:extLst>
      <p:ext uri="{BB962C8B-B14F-4D97-AF65-F5344CB8AC3E}">
        <p14:creationId xmlns:p14="http://schemas.microsoft.com/office/powerpoint/2010/main" val="1489838271"/>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desMania">
  <a:themeElements>
    <a:clrScheme name="Simple Light">
      <a:dk1>
        <a:srgbClr val="000000"/>
      </a:dk1>
      <a:lt1>
        <a:srgbClr val="FFFFFF"/>
      </a:lt1>
      <a:dk2>
        <a:srgbClr val="434343"/>
      </a:dk2>
      <a:lt2>
        <a:srgbClr val="EEEEEE"/>
      </a:lt2>
      <a:accent1>
        <a:srgbClr val="E653BA"/>
      </a:accent1>
      <a:accent2>
        <a:srgbClr val="15D5FA"/>
      </a:accent2>
      <a:accent3>
        <a:srgbClr val="001B65"/>
      </a:accent3>
      <a:accent4>
        <a:srgbClr val="00092D"/>
      </a:accent4>
      <a:accent5>
        <a:srgbClr val="444444"/>
      </a:accent5>
      <a:accent6>
        <a:srgbClr val="0000FF"/>
      </a:accent6>
      <a:hlink>
        <a:srgbClr val="15D5F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TotalTime>
  <Words>614</Words>
  <Application>Microsoft Office PowerPoint</Application>
  <PresentationFormat>Widescreen</PresentationFormat>
  <Paragraphs>42</Paragraphs>
  <Slides>10</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10</vt:i4>
      </vt:variant>
    </vt:vector>
  </HeadingPairs>
  <TitlesOfParts>
    <vt:vector size="24" baseType="lpstr">
      <vt:lpstr>Abril Fatface</vt:lpstr>
      <vt:lpstr>Aldrich</vt:lpstr>
      <vt:lpstr>Arial</vt:lpstr>
      <vt:lpstr>Bahnschrift SemiBold</vt:lpstr>
      <vt:lpstr>Barlow Condensed</vt:lpstr>
      <vt:lpstr>Calibri</vt:lpstr>
      <vt:lpstr>Cascadia Code</vt:lpstr>
      <vt:lpstr>Griffy</vt:lpstr>
      <vt:lpstr>Homemade Apple</vt:lpstr>
      <vt:lpstr>IBM Plex Mono</vt:lpstr>
      <vt:lpstr>IBM Plex Mono Medium</vt:lpstr>
      <vt:lpstr>Poppins</vt:lpstr>
      <vt:lpstr>Times New Roman</vt:lpstr>
      <vt:lpstr>SlidesMania</vt:lpstr>
      <vt:lpstr>GIỚI THIỆU PHẦN MỀM  PHÒNG CHỐNG LỪA ĐẢO TRỰC TUYẾN</vt:lpstr>
      <vt:lpstr>PowerPoint Presentation</vt:lpstr>
      <vt:lpstr>Thiết lập nTrust</vt:lpstr>
      <vt:lpstr>PowerPoint Presentation</vt:lpstr>
      <vt:lpstr>Thiết lập nTrust</vt:lpstr>
      <vt:lpstr>Thiết lập nTrust</vt:lpstr>
      <vt:lpstr>Hướng dẫn sử dụng</vt:lpstr>
      <vt:lpstr>Hướng dẫn sử dụng</vt:lpstr>
      <vt:lpstr>Hướng dẫn sử dụng</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nhatduybkvn@gmail.com</dc:creator>
  <cp:lastModifiedBy>nhatduybkvn@gmail.com</cp:lastModifiedBy>
  <cp:revision>23</cp:revision>
  <dcterms:created xsi:type="dcterms:W3CDTF">2024-08-14T07:16:40Z</dcterms:created>
  <dcterms:modified xsi:type="dcterms:W3CDTF">2024-08-15T03:05:28Z</dcterms:modified>
</cp:coreProperties>
</file>